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notesMasterIdLst>
    <p:notesMasterId r:id="rId21"/>
  </p:notesMasterIdLst>
  <p:sldIdLst>
    <p:sldId id="393" r:id="rId2"/>
    <p:sldId id="482" r:id="rId3"/>
    <p:sldId id="483" r:id="rId4"/>
    <p:sldId id="310" r:id="rId5"/>
    <p:sldId id="484" r:id="rId6"/>
    <p:sldId id="490" r:id="rId7"/>
    <p:sldId id="485" r:id="rId8"/>
    <p:sldId id="491" r:id="rId9"/>
    <p:sldId id="494" r:id="rId10"/>
    <p:sldId id="492" r:id="rId11"/>
    <p:sldId id="493" r:id="rId12"/>
    <p:sldId id="495" r:id="rId13"/>
    <p:sldId id="496" r:id="rId14"/>
    <p:sldId id="497" r:id="rId15"/>
    <p:sldId id="499" r:id="rId16"/>
    <p:sldId id="500" r:id="rId17"/>
    <p:sldId id="486" r:id="rId18"/>
    <p:sldId id="498" r:id="rId19"/>
    <p:sldId id="488" r:id="rId20"/>
  </p:sldIdLst>
  <p:sldSz cx="9144000" cy="5143500" type="screen16x9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C7B"/>
    <a:srgbClr val="1FA4AC"/>
    <a:srgbClr val="BE084E"/>
    <a:srgbClr val="F77B21"/>
    <a:srgbClr val="0A3F69"/>
    <a:srgbClr val="F5F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8" autoAdjust="0"/>
    <p:restoredTop sz="94665" autoAdjust="0"/>
  </p:normalViewPr>
  <p:slideViewPr>
    <p:cSldViewPr>
      <p:cViewPr varScale="1">
        <p:scale>
          <a:sx n="143" d="100"/>
          <a:sy n="143" d="100"/>
        </p:scale>
        <p:origin x="79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svg"/><Relationship Id="rId2" Type="http://schemas.openxmlformats.org/officeDocument/2006/relationships/image" Target="../media/image16.svg"/><Relationship Id="rId16" Type="http://schemas.openxmlformats.org/officeDocument/2006/relationships/image" Target="../media/image30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Relationship Id="rId1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svg"/><Relationship Id="rId2" Type="http://schemas.openxmlformats.org/officeDocument/2006/relationships/image" Target="../media/image16.svg"/><Relationship Id="rId16" Type="http://schemas.openxmlformats.org/officeDocument/2006/relationships/image" Target="../media/image30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Relationship Id="rId1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0CCA4-9D9F-423A-A145-EE83464C142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B96D27F3-8510-402B-AE88-33E248E9A9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User-Friendly Interface</a:t>
          </a:r>
          <a:r>
            <a:rPr lang="en-US" b="0" i="0" dirty="0"/>
            <a:t>: The shopping cart system offers an intuitive interface, allowing users to easily browse, add, and purchase products.</a:t>
          </a:r>
          <a:endParaRPr lang="en-US" dirty="0"/>
        </a:p>
      </dgm:t>
    </dgm:pt>
    <dgm:pt modelId="{593B34D6-DEBC-42F6-B579-684853FFCB2B}" type="parTrans" cxnId="{D5B465BC-2FC9-4BE2-9F82-B39EE024ECA2}">
      <dgm:prSet/>
      <dgm:spPr/>
      <dgm:t>
        <a:bodyPr/>
        <a:lstStyle/>
        <a:p>
          <a:endParaRPr lang="en-US"/>
        </a:p>
      </dgm:t>
    </dgm:pt>
    <dgm:pt modelId="{BF921FB5-BC09-42BF-AED4-17EDBEB8AB9F}" type="sibTrans" cxnId="{D5B465BC-2FC9-4BE2-9F82-B39EE024ECA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34CDE75-2F6B-4577-934F-08B8669ADFB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Technology Stack</a:t>
          </a:r>
          <a:r>
            <a:rPr lang="en-US" b="0" i="0" dirty="0"/>
            <a:t>: The system utilizes a combination of HTML, CSS, JavaScript, jQuery, and PHP to create a robust e-commerce application.</a:t>
          </a:r>
          <a:endParaRPr lang="en-US" dirty="0"/>
        </a:p>
      </dgm:t>
    </dgm:pt>
    <dgm:pt modelId="{57C400E7-9CA0-45EB-BD39-CBF8AF2BCCB7}" type="parTrans" cxnId="{6217EBE2-2453-469E-87B7-80581EA1ED28}">
      <dgm:prSet/>
      <dgm:spPr/>
      <dgm:t>
        <a:bodyPr/>
        <a:lstStyle/>
        <a:p>
          <a:endParaRPr lang="en-US"/>
        </a:p>
      </dgm:t>
    </dgm:pt>
    <dgm:pt modelId="{9BD78B6D-3642-4E85-B9FA-2C664AF9A89F}" type="sibTrans" cxnId="{6217EBE2-2453-469E-87B7-80581EA1ED2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5FCD2AE-8CFC-4E64-80F7-386F6F89C4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File Structure</a:t>
          </a:r>
          <a:r>
            <a:rPr lang="en-US" b="0" i="0"/>
            <a:t>: The files are well-organized, with separate sections for the homepage, cart, checkout, and backend operations, ensuring clarity and maintainability.</a:t>
          </a:r>
          <a:endParaRPr lang="en-US"/>
        </a:p>
      </dgm:t>
    </dgm:pt>
    <dgm:pt modelId="{25284DBE-955E-4CFB-9D0E-4EF77592FB02}" type="parTrans" cxnId="{F575C4B0-E4A1-4B59-9B06-700F45DB22E1}">
      <dgm:prSet/>
      <dgm:spPr/>
      <dgm:t>
        <a:bodyPr/>
        <a:lstStyle/>
        <a:p>
          <a:endParaRPr lang="en-US"/>
        </a:p>
      </dgm:t>
    </dgm:pt>
    <dgm:pt modelId="{5E2991C2-48E1-4B05-ABE1-2366C0C69D97}" type="sibTrans" cxnId="{F575C4B0-E4A1-4B59-9B06-700F45DB22E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6BE4752-F0AE-46AC-8AC2-226FD11B37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Homepage</a:t>
          </a:r>
          <a:r>
            <a:rPr lang="en-US" b="0" i="0" dirty="0"/>
            <a:t>: Users can view products with details and add them to the cart directly from the homepage, enhancing accessibility and convenience.</a:t>
          </a:r>
          <a:endParaRPr lang="en-US" dirty="0"/>
        </a:p>
      </dgm:t>
    </dgm:pt>
    <dgm:pt modelId="{320E3ED0-6C6F-46B2-964F-DB005A0C6BED}" type="parTrans" cxnId="{50E04D23-BEFA-4AA5-9224-4E498850F71B}">
      <dgm:prSet/>
      <dgm:spPr/>
      <dgm:t>
        <a:bodyPr/>
        <a:lstStyle/>
        <a:p>
          <a:endParaRPr lang="en-US"/>
        </a:p>
      </dgm:t>
    </dgm:pt>
    <dgm:pt modelId="{9AC4B1D5-9E48-46FF-8C80-06C07FF16977}" type="sibTrans" cxnId="{50E04D23-BEFA-4AA5-9224-4E498850F71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74333CC-76B1-4222-98C1-62633C5DD55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Cart Management</a:t>
          </a:r>
          <a:r>
            <a:rPr lang="en-US" b="0" i="0"/>
            <a:t>: The cart page allows users to manage product quantities and remove items, providing flexibility and control over the shopping experience.</a:t>
          </a:r>
          <a:endParaRPr lang="en-US"/>
        </a:p>
      </dgm:t>
    </dgm:pt>
    <dgm:pt modelId="{08AD211F-5F3B-4E40-90EB-DBCC1640163F}" type="parTrans" cxnId="{BE36E4CD-901A-47A6-B0C1-2A1576B035A8}">
      <dgm:prSet/>
      <dgm:spPr/>
      <dgm:t>
        <a:bodyPr/>
        <a:lstStyle/>
        <a:p>
          <a:endParaRPr lang="en-US"/>
        </a:p>
      </dgm:t>
    </dgm:pt>
    <dgm:pt modelId="{F470F54F-D40F-4880-BBE2-A4CF1E6214F1}" type="sibTrans" cxnId="{BE36E4CD-901A-47A6-B0C1-2A1576B035A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C828CB8-100F-40AC-A203-C009722D2A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Checkout Process</a:t>
          </a:r>
          <a:r>
            <a:rPr lang="en-US" b="0" i="0" dirty="0"/>
            <a:t>: The checkout page collects user information and seamlessly processes orders, streamlining the purchasing process.</a:t>
          </a:r>
          <a:endParaRPr lang="en-US" dirty="0"/>
        </a:p>
      </dgm:t>
    </dgm:pt>
    <dgm:pt modelId="{95BF0B58-5461-49B5-84E8-BC718CBA898E}" type="parTrans" cxnId="{DB62B2A5-6B0B-4ABC-A11F-C3BF326FFCCA}">
      <dgm:prSet/>
      <dgm:spPr/>
      <dgm:t>
        <a:bodyPr/>
        <a:lstStyle/>
        <a:p>
          <a:endParaRPr lang="en-US"/>
        </a:p>
      </dgm:t>
    </dgm:pt>
    <dgm:pt modelId="{C1C64DF3-0D63-47F1-9941-C8178DB96257}" type="sibTrans" cxnId="{DB62B2A5-6B0B-4ABC-A11F-C3BF326FFCC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D8C18FC-410E-4D4E-889A-45F75D6AB54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Backend Operations</a:t>
          </a:r>
          <a:r>
            <a:rPr lang="en-US" b="0" i="0" dirty="0"/>
            <a:t>: A dedicated script handles various cart operations, performs database queries, and stores user data securely, ensuring efficient functionality.</a:t>
          </a:r>
          <a:endParaRPr lang="en-US" dirty="0"/>
        </a:p>
      </dgm:t>
    </dgm:pt>
    <dgm:pt modelId="{302975A9-B398-462E-AB50-406DFC11FCCB}" type="parTrans" cxnId="{35D94813-742C-4676-82D0-1EA637FD968F}">
      <dgm:prSet/>
      <dgm:spPr/>
      <dgm:t>
        <a:bodyPr/>
        <a:lstStyle/>
        <a:p>
          <a:endParaRPr lang="en-US"/>
        </a:p>
      </dgm:t>
    </dgm:pt>
    <dgm:pt modelId="{0C009C82-AC38-42B2-BA0A-F4112CF838E2}" type="sibTrans" cxnId="{35D94813-742C-4676-82D0-1EA637FD968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EA4290C-EE46-4AB9-9B78-BEF9598B95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Efficiency and User Experience</a:t>
          </a:r>
          <a:r>
            <a:rPr lang="en-US" b="0" i="0" dirty="0"/>
            <a:t>: Overall, the shopping cart system is efficient and delivers a seamless user experience, enhancing the online shopping journey.</a:t>
          </a:r>
          <a:endParaRPr lang="en-US" dirty="0"/>
        </a:p>
      </dgm:t>
    </dgm:pt>
    <dgm:pt modelId="{E54EFA70-209E-41A2-871C-B64C376FDA2A}" type="parTrans" cxnId="{99F8C3B3-0E72-4263-AB82-E55F2C255768}">
      <dgm:prSet/>
      <dgm:spPr/>
      <dgm:t>
        <a:bodyPr/>
        <a:lstStyle/>
        <a:p>
          <a:endParaRPr lang="en-US"/>
        </a:p>
      </dgm:t>
    </dgm:pt>
    <dgm:pt modelId="{83F2C48B-B3C2-4F73-8141-E626F73B3B3D}" type="sibTrans" cxnId="{99F8C3B3-0E72-4263-AB82-E55F2C255768}">
      <dgm:prSet/>
      <dgm:spPr/>
      <dgm:t>
        <a:bodyPr/>
        <a:lstStyle/>
        <a:p>
          <a:endParaRPr lang="en-US"/>
        </a:p>
      </dgm:t>
    </dgm:pt>
    <dgm:pt modelId="{FB259806-4E60-4487-A51B-A6C495460364}" type="pres">
      <dgm:prSet presAssocID="{B720CCA4-9D9F-423A-A145-EE83464C142E}" presName="root" presStyleCnt="0">
        <dgm:presLayoutVars>
          <dgm:dir/>
          <dgm:resizeHandles val="exact"/>
        </dgm:presLayoutVars>
      </dgm:prSet>
      <dgm:spPr/>
    </dgm:pt>
    <dgm:pt modelId="{F15B2175-6F0B-4D0F-A7CF-E08CEB01DEB9}" type="pres">
      <dgm:prSet presAssocID="{B720CCA4-9D9F-423A-A145-EE83464C142E}" presName="container" presStyleCnt="0">
        <dgm:presLayoutVars>
          <dgm:dir/>
          <dgm:resizeHandles val="exact"/>
        </dgm:presLayoutVars>
      </dgm:prSet>
      <dgm:spPr/>
    </dgm:pt>
    <dgm:pt modelId="{9E7BEAE0-ED9F-4F3F-8E72-408980D69412}" type="pres">
      <dgm:prSet presAssocID="{B96D27F3-8510-402B-AE88-33E248E9A9A5}" presName="compNode" presStyleCnt="0"/>
      <dgm:spPr/>
    </dgm:pt>
    <dgm:pt modelId="{9A4C58A8-D1FA-43C8-95E1-E2BDC1739676}" type="pres">
      <dgm:prSet presAssocID="{B96D27F3-8510-402B-AE88-33E248E9A9A5}" presName="iconBgRect" presStyleLbl="bgShp" presStyleIdx="0" presStyleCnt="8"/>
      <dgm:spPr/>
    </dgm:pt>
    <dgm:pt modelId="{E58E592F-EE87-430D-B71A-B2731B0F9B13}" type="pres">
      <dgm:prSet presAssocID="{B96D27F3-8510-402B-AE88-33E248E9A9A5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100569C4-77B9-4470-B386-C4410D8D6797}" type="pres">
      <dgm:prSet presAssocID="{B96D27F3-8510-402B-AE88-33E248E9A9A5}" presName="spaceRect" presStyleCnt="0"/>
      <dgm:spPr/>
    </dgm:pt>
    <dgm:pt modelId="{0E2C7BFF-166A-43A0-899B-A86E13E13BB4}" type="pres">
      <dgm:prSet presAssocID="{B96D27F3-8510-402B-AE88-33E248E9A9A5}" presName="textRect" presStyleLbl="revTx" presStyleIdx="0" presStyleCnt="8">
        <dgm:presLayoutVars>
          <dgm:chMax val="1"/>
          <dgm:chPref val="1"/>
        </dgm:presLayoutVars>
      </dgm:prSet>
      <dgm:spPr/>
    </dgm:pt>
    <dgm:pt modelId="{F7DF5865-3BB3-43BF-8B09-891E2CD1E7F4}" type="pres">
      <dgm:prSet presAssocID="{BF921FB5-BC09-42BF-AED4-17EDBEB8AB9F}" presName="sibTrans" presStyleLbl="sibTrans2D1" presStyleIdx="0" presStyleCnt="0"/>
      <dgm:spPr/>
    </dgm:pt>
    <dgm:pt modelId="{0C189874-9F27-4E0D-A07A-1C73672DA974}" type="pres">
      <dgm:prSet presAssocID="{434CDE75-2F6B-4577-934F-08B8669ADFB1}" presName="compNode" presStyleCnt="0"/>
      <dgm:spPr/>
    </dgm:pt>
    <dgm:pt modelId="{E71D79B5-FDDD-4943-968D-4400797B4CE3}" type="pres">
      <dgm:prSet presAssocID="{434CDE75-2F6B-4577-934F-08B8669ADFB1}" presName="iconBgRect" presStyleLbl="bgShp" presStyleIdx="1" presStyleCnt="8"/>
      <dgm:spPr/>
    </dgm:pt>
    <dgm:pt modelId="{4C08AFBA-DBFF-4011-8ABF-8C520EBE2212}" type="pres">
      <dgm:prSet presAssocID="{434CDE75-2F6B-4577-934F-08B8669ADFB1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427889F-6F41-47DD-AD0D-0C1E306E6A49}" type="pres">
      <dgm:prSet presAssocID="{434CDE75-2F6B-4577-934F-08B8669ADFB1}" presName="spaceRect" presStyleCnt="0"/>
      <dgm:spPr/>
    </dgm:pt>
    <dgm:pt modelId="{1B4A4047-AF03-4AB6-88E2-B5B15116DDEB}" type="pres">
      <dgm:prSet presAssocID="{434CDE75-2F6B-4577-934F-08B8669ADFB1}" presName="textRect" presStyleLbl="revTx" presStyleIdx="1" presStyleCnt="8">
        <dgm:presLayoutVars>
          <dgm:chMax val="1"/>
          <dgm:chPref val="1"/>
        </dgm:presLayoutVars>
      </dgm:prSet>
      <dgm:spPr/>
    </dgm:pt>
    <dgm:pt modelId="{142D4609-23F4-42E0-AD11-0B1DA5DBEF89}" type="pres">
      <dgm:prSet presAssocID="{9BD78B6D-3642-4E85-B9FA-2C664AF9A89F}" presName="sibTrans" presStyleLbl="sibTrans2D1" presStyleIdx="0" presStyleCnt="0"/>
      <dgm:spPr/>
    </dgm:pt>
    <dgm:pt modelId="{734FDAC4-4D0C-4CC9-9BCA-BAEEC93C5E20}" type="pres">
      <dgm:prSet presAssocID="{45FCD2AE-8CFC-4E64-80F7-386F6F89C458}" presName="compNode" presStyleCnt="0"/>
      <dgm:spPr/>
    </dgm:pt>
    <dgm:pt modelId="{F0F6F707-4A62-4728-A3BE-EE375B75960B}" type="pres">
      <dgm:prSet presAssocID="{45FCD2AE-8CFC-4E64-80F7-386F6F89C458}" presName="iconBgRect" presStyleLbl="bgShp" presStyleIdx="2" presStyleCnt="8"/>
      <dgm:spPr/>
    </dgm:pt>
    <dgm:pt modelId="{ACB59CC4-7469-48F7-807F-B64F5A49B2CF}" type="pres">
      <dgm:prSet presAssocID="{45FCD2AE-8CFC-4E64-80F7-386F6F89C458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36D7AE53-AE50-4325-837C-5BA091D36055}" type="pres">
      <dgm:prSet presAssocID="{45FCD2AE-8CFC-4E64-80F7-386F6F89C458}" presName="spaceRect" presStyleCnt="0"/>
      <dgm:spPr/>
    </dgm:pt>
    <dgm:pt modelId="{7C5E3492-3719-42ED-B1A5-1E9B80938E0B}" type="pres">
      <dgm:prSet presAssocID="{45FCD2AE-8CFC-4E64-80F7-386F6F89C458}" presName="textRect" presStyleLbl="revTx" presStyleIdx="2" presStyleCnt="8">
        <dgm:presLayoutVars>
          <dgm:chMax val="1"/>
          <dgm:chPref val="1"/>
        </dgm:presLayoutVars>
      </dgm:prSet>
      <dgm:spPr/>
    </dgm:pt>
    <dgm:pt modelId="{38AC6B8F-130F-45FF-8194-870B1037DBDF}" type="pres">
      <dgm:prSet presAssocID="{5E2991C2-48E1-4B05-ABE1-2366C0C69D97}" presName="sibTrans" presStyleLbl="sibTrans2D1" presStyleIdx="0" presStyleCnt="0"/>
      <dgm:spPr/>
    </dgm:pt>
    <dgm:pt modelId="{0061A7DA-388D-4BFD-AEDF-F4CA7F94C8AB}" type="pres">
      <dgm:prSet presAssocID="{A6BE4752-F0AE-46AC-8AC2-226FD11B3794}" presName="compNode" presStyleCnt="0"/>
      <dgm:spPr/>
    </dgm:pt>
    <dgm:pt modelId="{B6274351-46F7-402E-81CA-596A7C1E9614}" type="pres">
      <dgm:prSet presAssocID="{A6BE4752-F0AE-46AC-8AC2-226FD11B3794}" presName="iconBgRect" presStyleLbl="bgShp" presStyleIdx="3" presStyleCnt="8"/>
      <dgm:spPr/>
    </dgm:pt>
    <dgm:pt modelId="{610CF254-2063-49DD-8E8E-626BAFC30E25}" type="pres">
      <dgm:prSet presAssocID="{A6BE4752-F0AE-46AC-8AC2-226FD11B3794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房子"/>
        </a:ext>
      </dgm:extLst>
    </dgm:pt>
    <dgm:pt modelId="{CEBB382D-6348-4A5D-9475-33142D6DA0B3}" type="pres">
      <dgm:prSet presAssocID="{A6BE4752-F0AE-46AC-8AC2-226FD11B3794}" presName="spaceRect" presStyleCnt="0"/>
      <dgm:spPr/>
    </dgm:pt>
    <dgm:pt modelId="{A8552237-41F1-484A-BA8A-DF982F685B96}" type="pres">
      <dgm:prSet presAssocID="{A6BE4752-F0AE-46AC-8AC2-226FD11B3794}" presName="textRect" presStyleLbl="revTx" presStyleIdx="3" presStyleCnt="8">
        <dgm:presLayoutVars>
          <dgm:chMax val="1"/>
          <dgm:chPref val="1"/>
        </dgm:presLayoutVars>
      </dgm:prSet>
      <dgm:spPr/>
    </dgm:pt>
    <dgm:pt modelId="{D3905D0A-6D82-4894-AAA9-8EBAA4A9307B}" type="pres">
      <dgm:prSet presAssocID="{9AC4B1D5-9E48-46FF-8C80-06C07FF16977}" presName="sibTrans" presStyleLbl="sibTrans2D1" presStyleIdx="0" presStyleCnt="0"/>
      <dgm:spPr/>
    </dgm:pt>
    <dgm:pt modelId="{47A6CC80-9C3C-4FDC-8037-4A36E26FA11D}" type="pres">
      <dgm:prSet presAssocID="{A74333CC-76B1-4222-98C1-62633C5DD55D}" presName="compNode" presStyleCnt="0"/>
      <dgm:spPr/>
    </dgm:pt>
    <dgm:pt modelId="{812AB9F5-EF81-4E27-AB67-1F3BD463B305}" type="pres">
      <dgm:prSet presAssocID="{A74333CC-76B1-4222-98C1-62633C5DD55D}" presName="iconBgRect" presStyleLbl="bgShp" presStyleIdx="4" presStyleCnt="8"/>
      <dgm:spPr/>
    </dgm:pt>
    <dgm:pt modelId="{EBC5C732-25E8-48A3-BBB4-9314A6CD4554}" type="pres">
      <dgm:prSet presAssocID="{A74333CC-76B1-4222-98C1-62633C5DD55D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1C3176EA-269C-4D32-9881-B5E387212807}" type="pres">
      <dgm:prSet presAssocID="{A74333CC-76B1-4222-98C1-62633C5DD55D}" presName="spaceRect" presStyleCnt="0"/>
      <dgm:spPr/>
    </dgm:pt>
    <dgm:pt modelId="{25E81936-6CEB-4AF0-92D9-8C033F54048B}" type="pres">
      <dgm:prSet presAssocID="{A74333CC-76B1-4222-98C1-62633C5DD55D}" presName="textRect" presStyleLbl="revTx" presStyleIdx="4" presStyleCnt="8">
        <dgm:presLayoutVars>
          <dgm:chMax val="1"/>
          <dgm:chPref val="1"/>
        </dgm:presLayoutVars>
      </dgm:prSet>
      <dgm:spPr/>
    </dgm:pt>
    <dgm:pt modelId="{680E8261-6B1A-4614-AF9D-B2CD95313A91}" type="pres">
      <dgm:prSet presAssocID="{F470F54F-D40F-4880-BBE2-A4CF1E6214F1}" presName="sibTrans" presStyleLbl="sibTrans2D1" presStyleIdx="0" presStyleCnt="0"/>
      <dgm:spPr/>
    </dgm:pt>
    <dgm:pt modelId="{D8C65FD9-B16E-4AB2-88F6-E2E33D8AFAA7}" type="pres">
      <dgm:prSet presAssocID="{4C828CB8-100F-40AC-A203-C009722D2AE2}" presName="compNode" presStyleCnt="0"/>
      <dgm:spPr/>
    </dgm:pt>
    <dgm:pt modelId="{9F982E12-4AD1-492E-B0A5-69402DC18A44}" type="pres">
      <dgm:prSet presAssocID="{4C828CB8-100F-40AC-A203-C009722D2AE2}" presName="iconBgRect" presStyleLbl="bgShp" presStyleIdx="5" presStyleCnt="8"/>
      <dgm:spPr/>
    </dgm:pt>
    <dgm:pt modelId="{86279E51-42F2-4E21-B5B0-062E26A877DE}" type="pres">
      <dgm:prSet presAssocID="{4C828CB8-100F-40AC-A203-C009722D2AE2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收銀機"/>
        </a:ext>
      </dgm:extLst>
    </dgm:pt>
    <dgm:pt modelId="{BA033CCC-4742-4DCC-AFCA-E652DEC214BA}" type="pres">
      <dgm:prSet presAssocID="{4C828CB8-100F-40AC-A203-C009722D2AE2}" presName="spaceRect" presStyleCnt="0"/>
      <dgm:spPr/>
    </dgm:pt>
    <dgm:pt modelId="{9559E42D-4178-4FBF-81DF-856C5A472211}" type="pres">
      <dgm:prSet presAssocID="{4C828CB8-100F-40AC-A203-C009722D2AE2}" presName="textRect" presStyleLbl="revTx" presStyleIdx="5" presStyleCnt="8">
        <dgm:presLayoutVars>
          <dgm:chMax val="1"/>
          <dgm:chPref val="1"/>
        </dgm:presLayoutVars>
      </dgm:prSet>
      <dgm:spPr/>
    </dgm:pt>
    <dgm:pt modelId="{B144F472-E537-403B-A9B3-9977B11E0546}" type="pres">
      <dgm:prSet presAssocID="{C1C64DF3-0D63-47F1-9941-C8178DB96257}" presName="sibTrans" presStyleLbl="sibTrans2D1" presStyleIdx="0" presStyleCnt="0"/>
      <dgm:spPr/>
    </dgm:pt>
    <dgm:pt modelId="{6A4EC73A-8289-42D3-B58B-81A721A0DC55}" type="pres">
      <dgm:prSet presAssocID="{7D8C18FC-410E-4D4E-889A-45F75D6AB54B}" presName="compNode" presStyleCnt="0"/>
      <dgm:spPr/>
    </dgm:pt>
    <dgm:pt modelId="{D4867245-9B28-478F-95FF-EB0B4C7F6A3B}" type="pres">
      <dgm:prSet presAssocID="{7D8C18FC-410E-4D4E-889A-45F75D6AB54B}" presName="iconBgRect" presStyleLbl="bgShp" presStyleIdx="6" presStyleCnt="8"/>
      <dgm:spPr/>
    </dgm:pt>
    <dgm:pt modelId="{753A5F98-026B-4BB3-95FA-ECFA6ADF3A7E}" type="pres">
      <dgm:prSet presAssocID="{7D8C18FC-410E-4D4E-889A-45F75D6AB54B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資料庫"/>
        </a:ext>
      </dgm:extLst>
    </dgm:pt>
    <dgm:pt modelId="{65F9EF71-0AC0-4B5D-9F5E-884648FF3294}" type="pres">
      <dgm:prSet presAssocID="{7D8C18FC-410E-4D4E-889A-45F75D6AB54B}" presName="spaceRect" presStyleCnt="0"/>
      <dgm:spPr/>
    </dgm:pt>
    <dgm:pt modelId="{5B33A733-5556-4794-8023-61E54F97D114}" type="pres">
      <dgm:prSet presAssocID="{7D8C18FC-410E-4D4E-889A-45F75D6AB54B}" presName="textRect" presStyleLbl="revTx" presStyleIdx="6" presStyleCnt="8" custLinFactNeighborX="885" custLinFactNeighborY="20852">
        <dgm:presLayoutVars>
          <dgm:chMax val="1"/>
          <dgm:chPref val="1"/>
        </dgm:presLayoutVars>
      </dgm:prSet>
      <dgm:spPr/>
    </dgm:pt>
    <dgm:pt modelId="{98F0CC61-4205-4555-AF32-8D6980554C1B}" type="pres">
      <dgm:prSet presAssocID="{0C009C82-AC38-42B2-BA0A-F4112CF838E2}" presName="sibTrans" presStyleLbl="sibTrans2D1" presStyleIdx="0" presStyleCnt="0"/>
      <dgm:spPr/>
    </dgm:pt>
    <dgm:pt modelId="{4ABCB237-34B0-439D-BC1F-D1019EBAA2A1}" type="pres">
      <dgm:prSet presAssocID="{5EA4290C-EE46-4AB9-9B78-BEF9598B95E9}" presName="compNode" presStyleCnt="0"/>
      <dgm:spPr/>
    </dgm:pt>
    <dgm:pt modelId="{B016CA32-8773-460F-B3BB-7799D20CFDC2}" type="pres">
      <dgm:prSet presAssocID="{5EA4290C-EE46-4AB9-9B78-BEF9598B95E9}" presName="iconBgRect" presStyleLbl="bgShp" presStyleIdx="7" presStyleCnt="8"/>
      <dgm:spPr/>
    </dgm:pt>
    <dgm:pt modelId="{A3F983B6-BDF3-4AEC-98C9-689A8DA3895F}" type="pres">
      <dgm:prSet presAssocID="{5EA4290C-EE46-4AB9-9B78-BEF9598B95E9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basket"/>
        </a:ext>
      </dgm:extLst>
    </dgm:pt>
    <dgm:pt modelId="{4A4F32D2-7A84-48FD-9879-11B309066F00}" type="pres">
      <dgm:prSet presAssocID="{5EA4290C-EE46-4AB9-9B78-BEF9598B95E9}" presName="spaceRect" presStyleCnt="0"/>
      <dgm:spPr/>
    </dgm:pt>
    <dgm:pt modelId="{349D1615-783A-4EA2-AF71-45AFA1B2982E}" type="pres">
      <dgm:prSet presAssocID="{5EA4290C-EE46-4AB9-9B78-BEF9598B95E9}" presName="textRect" presStyleLbl="revTx" presStyleIdx="7" presStyleCnt="8" custScaleX="144043" custLinFactNeighborX="26021" custLinFactNeighborY="20852">
        <dgm:presLayoutVars>
          <dgm:chMax val="1"/>
          <dgm:chPref val="1"/>
        </dgm:presLayoutVars>
      </dgm:prSet>
      <dgm:spPr/>
    </dgm:pt>
  </dgm:ptLst>
  <dgm:cxnLst>
    <dgm:cxn modelId="{3D7E5508-3B5A-0E4C-9F14-E24797612D43}" type="presOf" srcId="{7D8C18FC-410E-4D4E-889A-45F75D6AB54B}" destId="{5B33A733-5556-4794-8023-61E54F97D114}" srcOrd="0" destOrd="0" presId="urn:microsoft.com/office/officeart/2018/2/layout/IconCircleList"/>
    <dgm:cxn modelId="{35D94813-742C-4676-82D0-1EA637FD968F}" srcId="{B720CCA4-9D9F-423A-A145-EE83464C142E}" destId="{7D8C18FC-410E-4D4E-889A-45F75D6AB54B}" srcOrd="6" destOrd="0" parTransId="{302975A9-B398-462E-AB50-406DFC11FCCB}" sibTransId="{0C009C82-AC38-42B2-BA0A-F4112CF838E2}"/>
    <dgm:cxn modelId="{B74FF11B-280B-9F4B-BD69-C6C9812E59D7}" type="presOf" srcId="{9BD78B6D-3642-4E85-B9FA-2C664AF9A89F}" destId="{142D4609-23F4-42E0-AD11-0B1DA5DBEF89}" srcOrd="0" destOrd="0" presId="urn:microsoft.com/office/officeart/2018/2/layout/IconCircleList"/>
    <dgm:cxn modelId="{50E04D23-BEFA-4AA5-9224-4E498850F71B}" srcId="{B720CCA4-9D9F-423A-A145-EE83464C142E}" destId="{A6BE4752-F0AE-46AC-8AC2-226FD11B3794}" srcOrd="3" destOrd="0" parTransId="{320E3ED0-6C6F-46B2-964F-DB005A0C6BED}" sibTransId="{9AC4B1D5-9E48-46FF-8C80-06C07FF16977}"/>
    <dgm:cxn modelId="{4B92BB25-BB47-1942-A911-9E5BEE8DFE29}" type="presOf" srcId="{B720CCA4-9D9F-423A-A145-EE83464C142E}" destId="{FB259806-4E60-4487-A51B-A6C495460364}" srcOrd="0" destOrd="0" presId="urn:microsoft.com/office/officeart/2018/2/layout/IconCircleList"/>
    <dgm:cxn modelId="{E8EA7527-EAF8-C44E-913D-3D2BAA555D17}" type="presOf" srcId="{F470F54F-D40F-4880-BBE2-A4CF1E6214F1}" destId="{680E8261-6B1A-4614-AF9D-B2CD95313A91}" srcOrd="0" destOrd="0" presId="urn:microsoft.com/office/officeart/2018/2/layout/IconCircleList"/>
    <dgm:cxn modelId="{00325132-5112-C54D-AE10-FC6EC2CA455F}" type="presOf" srcId="{0C009C82-AC38-42B2-BA0A-F4112CF838E2}" destId="{98F0CC61-4205-4555-AF32-8D6980554C1B}" srcOrd="0" destOrd="0" presId="urn:microsoft.com/office/officeart/2018/2/layout/IconCircleList"/>
    <dgm:cxn modelId="{23BA1253-E2F8-2A42-8E28-9A72ED932AD4}" type="presOf" srcId="{BF921FB5-BC09-42BF-AED4-17EDBEB8AB9F}" destId="{F7DF5865-3BB3-43BF-8B09-891E2CD1E7F4}" srcOrd="0" destOrd="0" presId="urn:microsoft.com/office/officeart/2018/2/layout/IconCircleList"/>
    <dgm:cxn modelId="{5BB77F56-0CAD-B646-9B1F-B01D35769FB1}" type="presOf" srcId="{9AC4B1D5-9E48-46FF-8C80-06C07FF16977}" destId="{D3905D0A-6D82-4894-AAA9-8EBAA4A9307B}" srcOrd="0" destOrd="0" presId="urn:microsoft.com/office/officeart/2018/2/layout/IconCircleList"/>
    <dgm:cxn modelId="{A9CD7D65-EFBD-734D-9FC0-B6D99A4771D8}" type="presOf" srcId="{434CDE75-2F6B-4577-934F-08B8669ADFB1}" destId="{1B4A4047-AF03-4AB6-88E2-B5B15116DDEB}" srcOrd="0" destOrd="0" presId="urn:microsoft.com/office/officeart/2018/2/layout/IconCircleList"/>
    <dgm:cxn modelId="{52D5436E-84A5-4C48-A11D-AA17E2DBA028}" type="presOf" srcId="{A6BE4752-F0AE-46AC-8AC2-226FD11B3794}" destId="{A8552237-41F1-484A-BA8A-DF982F685B96}" srcOrd="0" destOrd="0" presId="urn:microsoft.com/office/officeart/2018/2/layout/IconCircleList"/>
    <dgm:cxn modelId="{5608E27F-9373-684E-9C6A-101E7866247C}" type="presOf" srcId="{5E2991C2-48E1-4B05-ABE1-2366C0C69D97}" destId="{38AC6B8F-130F-45FF-8194-870B1037DBDF}" srcOrd="0" destOrd="0" presId="urn:microsoft.com/office/officeart/2018/2/layout/IconCircleList"/>
    <dgm:cxn modelId="{DB62B2A5-6B0B-4ABC-A11F-C3BF326FFCCA}" srcId="{B720CCA4-9D9F-423A-A145-EE83464C142E}" destId="{4C828CB8-100F-40AC-A203-C009722D2AE2}" srcOrd="5" destOrd="0" parTransId="{95BF0B58-5461-49B5-84E8-BC718CBA898E}" sibTransId="{C1C64DF3-0D63-47F1-9941-C8178DB96257}"/>
    <dgm:cxn modelId="{2E01F9AE-72A8-EC4C-9F07-6C6F195EEBA9}" type="presOf" srcId="{4C828CB8-100F-40AC-A203-C009722D2AE2}" destId="{9559E42D-4178-4FBF-81DF-856C5A472211}" srcOrd="0" destOrd="0" presId="urn:microsoft.com/office/officeart/2018/2/layout/IconCircleList"/>
    <dgm:cxn modelId="{F575C4B0-E4A1-4B59-9B06-700F45DB22E1}" srcId="{B720CCA4-9D9F-423A-A145-EE83464C142E}" destId="{45FCD2AE-8CFC-4E64-80F7-386F6F89C458}" srcOrd="2" destOrd="0" parTransId="{25284DBE-955E-4CFB-9D0E-4EF77592FB02}" sibTransId="{5E2991C2-48E1-4B05-ABE1-2366C0C69D97}"/>
    <dgm:cxn modelId="{99F8C3B3-0E72-4263-AB82-E55F2C255768}" srcId="{B720CCA4-9D9F-423A-A145-EE83464C142E}" destId="{5EA4290C-EE46-4AB9-9B78-BEF9598B95E9}" srcOrd="7" destOrd="0" parTransId="{E54EFA70-209E-41A2-871C-B64C376FDA2A}" sibTransId="{83F2C48B-B3C2-4F73-8141-E626F73B3B3D}"/>
    <dgm:cxn modelId="{D5B465BC-2FC9-4BE2-9F82-B39EE024ECA2}" srcId="{B720CCA4-9D9F-423A-A145-EE83464C142E}" destId="{B96D27F3-8510-402B-AE88-33E248E9A9A5}" srcOrd="0" destOrd="0" parTransId="{593B34D6-DEBC-42F6-B579-684853FFCB2B}" sibTransId="{BF921FB5-BC09-42BF-AED4-17EDBEB8AB9F}"/>
    <dgm:cxn modelId="{BE36E4CD-901A-47A6-B0C1-2A1576B035A8}" srcId="{B720CCA4-9D9F-423A-A145-EE83464C142E}" destId="{A74333CC-76B1-4222-98C1-62633C5DD55D}" srcOrd="4" destOrd="0" parTransId="{08AD211F-5F3B-4E40-90EB-DBCC1640163F}" sibTransId="{F470F54F-D40F-4880-BBE2-A4CF1E6214F1}"/>
    <dgm:cxn modelId="{7CF3C2D3-EBB9-D046-9B43-1C547026B2E3}" type="presOf" srcId="{5EA4290C-EE46-4AB9-9B78-BEF9598B95E9}" destId="{349D1615-783A-4EA2-AF71-45AFA1B2982E}" srcOrd="0" destOrd="0" presId="urn:microsoft.com/office/officeart/2018/2/layout/IconCircleList"/>
    <dgm:cxn modelId="{08B7D6DA-C8C4-094F-8877-4DC4A50B9905}" type="presOf" srcId="{B96D27F3-8510-402B-AE88-33E248E9A9A5}" destId="{0E2C7BFF-166A-43A0-899B-A86E13E13BB4}" srcOrd="0" destOrd="0" presId="urn:microsoft.com/office/officeart/2018/2/layout/IconCircleList"/>
    <dgm:cxn modelId="{6217EBE2-2453-469E-87B7-80581EA1ED28}" srcId="{B720CCA4-9D9F-423A-A145-EE83464C142E}" destId="{434CDE75-2F6B-4577-934F-08B8669ADFB1}" srcOrd="1" destOrd="0" parTransId="{57C400E7-9CA0-45EB-BD39-CBF8AF2BCCB7}" sibTransId="{9BD78B6D-3642-4E85-B9FA-2C664AF9A89F}"/>
    <dgm:cxn modelId="{82C4A4E7-7671-5B47-99EB-8D17F4BF0103}" type="presOf" srcId="{45FCD2AE-8CFC-4E64-80F7-386F6F89C458}" destId="{7C5E3492-3719-42ED-B1A5-1E9B80938E0B}" srcOrd="0" destOrd="0" presId="urn:microsoft.com/office/officeart/2018/2/layout/IconCircleList"/>
    <dgm:cxn modelId="{1ECB7EF8-CB6F-714A-BDBA-4E34815369A1}" type="presOf" srcId="{C1C64DF3-0D63-47F1-9941-C8178DB96257}" destId="{B144F472-E537-403B-A9B3-9977B11E0546}" srcOrd="0" destOrd="0" presId="urn:microsoft.com/office/officeart/2018/2/layout/IconCircleList"/>
    <dgm:cxn modelId="{CED163FA-2560-D343-91BD-C6A909967E2B}" type="presOf" srcId="{A74333CC-76B1-4222-98C1-62633C5DD55D}" destId="{25E81936-6CEB-4AF0-92D9-8C033F54048B}" srcOrd="0" destOrd="0" presId="urn:microsoft.com/office/officeart/2018/2/layout/IconCircleList"/>
    <dgm:cxn modelId="{09BCDE6E-BF18-6D4A-B35E-6AA262D80D9C}" type="presParOf" srcId="{FB259806-4E60-4487-A51B-A6C495460364}" destId="{F15B2175-6F0B-4D0F-A7CF-E08CEB01DEB9}" srcOrd="0" destOrd="0" presId="urn:microsoft.com/office/officeart/2018/2/layout/IconCircleList"/>
    <dgm:cxn modelId="{76D8A813-681C-0143-9655-18A5D0423F17}" type="presParOf" srcId="{F15B2175-6F0B-4D0F-A7CF-E08CEB01DEB9}" destId="{9E7BEAE0-ED9F-4F3F-8E72-408980D69412}" srcOrd="0" destOrd="0" presId="urn:microsoft.com/office/officeart/2018/2/layout/IconCircleList"/>
    <dgm:cxn modelId="{4F5607A7-2E86-E24B-AAAB-04AA938499CD}" type="presParOf" srcId="{9E7BEAE0-ED9F-4F3F-8E72-408980D69412}" destId="{9A4C58A8-D1FA-43C8-95E1-E2BDC1739676}" srcOrd="0" destOrd="0" presId="urn:microsoft.com/office/officeart/2018/2/layout/IconCircleList"/>
    <dgm:cxn modelId="{DC7DAD30-B309-CA46-A033-47DC490A1276}" type="presParOf" srcId="{9E7BEAE0-ED9F-4F3F-8E72-408980D69412}" destId="{E58E592F-EE87-430D-B71A-B2731B0F9B13}" srcOrd="1" destOrd="0" presId="urn:microsoft.com/office/officeart/2018/2/layout/IconCircleList"/>
    <dgm:cxn modelId="{E08F9C11-BF77-8649-9639-CD1457D52736}" type="presParOf" srcId="{9E7BEAE0-ED9F-4F3F-8E72-408980D69412}" destId="{100569C4-77B9-4470-B386-C4410D8D6797}" srcOrd="2" destOrd="0" presId="urn:microsoft.com/office/officeart/2018/2/layout/IconCircleList"/>
    <dgm:cxn modelId="{8A0B53C7-4D2F-E94E-A9DF-3F81B1B02F2A}" type="presParOf" srcId="{9E7BEAE0-ED9F-4F3F-8E72-408980D69412}" destId="{0E2C7BFF-166A-43A0-899B-A86E13E13BB4}" srcOrd="3" destOrd="0" presId="urn:microsoft.com/office/officeart/2018/2/layout/IconCircleList"/>
    <dgm:cxn modelId="{ED2FB7F0-D908-2241-9046-D1F177C4B7B2}" type="presParOf" srcId="{F15B2175-6F0B-4D0F-A7CF-E08CEB01DEB9}" destId="{F7DF5865-3BB3-43BF-8B09-891E2CD1E7F4}" srcOrd="1" destOrd="0" presId="urn:microsoft.com/office/officeart/2018/2/layout/IconCircleList"/>
    <dgm:cxn modelId="{54E8C7DD-E207-A146-95C2-8756EAFD6D7F}" type="presParOf" srcId="{F15B2175-6F0B-4D0F-A7CF-E08CEB01DEB9}" destId="{0C189874-9F27-4E0D-A07A-1C73672DA974}" srcOrd="2" destOrd="0" presId="urn:microsoft.com/office/officeart/2018/2/layout/IconCircleList"/>
    <dgm:cxn modelId="{A5520FB4-3A87-9F4E-A6F9-2C4AE73FAC17}" type="presParOf" srcId="{0C189874-9F27-4E0D-A07A-1C73672DA974}" destId="{E71D79B5-FDDD-4943-968D-4400797B4CE3}" srcOrd="0" destOrd="0" presId="urn:microsoft.com/office/officeart/2018/2/layout/IconCircleList"/>
    <dgm:cxn modelId="{16FCF613-241F-ED40-9DBD-BA4B1BE80BFB}" type="presParOf" srcId="{0C189874-9F27-4E0D-A07A-1C73672DA974}" destId="{4C08AFBA-DBFF-4011-8ABF-8C520EBE2212}" srcOrd="1" destOrd="0" presId="urn:microsoft.com/office/officeart/2018/2/layout/IconCircleList"/>
    <dgm:cxn modelId="{90D15BD2-D49B-2D4D-B27B-6CC4FF5DAED4}" type="presParOf" srcId="{0C189874-9F27-4E0D-A07A-1C73672DA974}" destId="{D427889F-6F41-47DD-AD0D-0C1E306E6A49}" srcOrd="2" destOrd="0" presId="urn:microsoft.com/office/officeart/2018/2/layout/IconCircleList"/>
    <dgm:cxn modelId="{D3ED54B2-C32D-5749-9C50-996CE5575423}" type="presParOf" srcId="{0C189874-9F27-4E0D-A07A-1C73672DA974}" destId="{1B4A4047-AF03-4AB6-88E2-B5B15116DDEB}" srcOrd="3" destOrd="0" presId="urn:microsoft.com/office/officeart/2018/2/layout/IconCircleList"/>
    <dgm:cxn modelId="{CACA4964-4035-664A-B37B-9344C3337489}" type="presParOf" srcId="{F15B2175-6F0B-4D0F-A7CF-E08CEB01DEB9}" destId="{142D4609-23F4-42E0-AD11-0B1DA5DBEF89}" srcOrd="3" destOrd="0" presId="urn:microsoft.com/office/officeart/2018/2/layout/IconCircleList"/>
    <dgm:cxn modelId="{394F4A49-52C3-8648-A139-F31524573795}" type="presParOf" srcId="{F15B2175-6F0B-4D0F-A7CF-E08CEB01DEB9}" destId="{734FDAC4-4D0C-4CC9-9BCA-BAEEC93C5E20}" srcOrd="4" destOrd="0" presId="urn:microsoft.com/office/officeart/2018/2/layout/IconCircleList"/>
    <dgm:cxn modelId="{EACC9B0F-F450-0C45-B596-FF1C5AD90863}" type="presParOf" srcId="{734FDAC4-4D0C-4CC9-9BCA-BAEEC93C5E20}" destId="{F0F6F707-4A62-4728-A3BE-EE375B75960B}" srcOrd="0" destOrd="0" presId="urn:microsoft.com/office/officeart/2018/2/layout/IconCircleList"/>
    <dgm:cxn modelId="{C6DFC7B1-847F-4047-8C17-423DCD699977}" type="presParOf" srcId="{734FDAC4-4D0C-4CC9-9BCA-BAEEC93C5E20}" destId="{ACB59CC4-7469-48F7-807F-B64F5A49B2CF}" srcOrd="1" destOrd="0" presId="urn:microsoft.com/office/officeart/2018/2/layout/IconCircleList"/>
    <dgm:cxn modelId="{9B61FB04-F1FC-2A4B-B456-11FFAEAFAB56}" type="presParOf" srcId="{734FDAC4-4D0C-4CC9-9BCA-BAEEC93C5E20}" destId="{36D7AE53-AE50-4325-837C-5BA091D36055}" srcOrd="2" destOrd="0" presId="urn:microsoft.com/office/officeart/2018/2/layout/IconCircleList"/>
    <dgm:cxn modelId="{A2930148-D691-524F-927F-5979505AD85E}" type="presParOf" srcId="{734FDAC4-4D0C-4CC9-9BCA-BAEEC93C5E20}" destId="{7C5E3492-3719-42ED-B1A5-1E9B80938E0B}" srcOrd="3" destOrd="0" presId="urn:microsoft.com/office/officeart/2018/2/layout/IconCircleList"/>
    <dgm:cxn modelId="{2BEBFE83-B8A2-3147-8A7E-7A5AA088D96E}" type="presParOf" srcId="{F15B2175-6F0B-4D0F-A7CF-E08CEB01DEB9}" destId="{38AC6B8F-130F-45FF-8194-870B1037DBDF}" srcOrd="5" destOrd="0" presId="urn:microsoft.com/office/officeart/2018/2/layout/IconCircleList"/>
    <dgm:cxn modelId="{1155FDAE-B7FC-5946-805E-EED26A1CD246}" type="presParOf" srcId="{F15B2175-6F0B-4D0F-A7CF-E08CEB01DEB9}" destId="{0061A7DA-388D-4BFD-AEDF-F4CA7F94C8AB}" srcOrd="6" destOrd="0" presId="urn:microsoft.com/office/officeart/2018/2/layout/IconCircleList"/>
    <dgm:cxn modelId="{292519DE-A179-4D43-BC6F-7F9025F24B0B}" type="presParOf" srcId="{0061A7DA-388D-4BFD-AEDF-F4CA7F94C8AB}" destId="{B6274351-46F7-402E-81CA-596A7C1E9614}" srcOrd="0" destOrd="0" presId="urn:microsoft.com/office/officeart/2018/2/layout/IconCircleList"/>
    <dgm:cxn modelId="{A8EFF565-E6C2-3C49-B29A-194A8889C878}" type="presParOf" srcId="{0061A7DA-388D-4BFD-AEDF-F4CA7F94C8AB}" destId="{610CF254-2063-49DD-8E8E-626BAFC30E25}" srcOrd="1" destOrd="0" presId="urn:microsoft.com/office/officeart/2018/2/layout/IconCircleList"/>
    <dgm:cxn modelId="{08A0427D-8C3D-C349-BEA5-E0BD166F3C8B}" type="presParOf" srcId="{0061A7DA-388D-4BFD-AEDF-F4CA7F94C8AB}" destId="{CEBB382D-6348-4A5D-9475-33142D6DA0B3}" srcOrd="2" destOrd="0" presId="urn:microsoft.com/office/officeart/2018/2/layout/IconCircleList"/>
    <dgm:cxn modelId="{11A16341-4AA5-6B4C-A2B9-EFD1582AFB8E}" type="presParOf" srcId="{0061A7DA-388D-4BFD-AEDF-F4CA7F94C8AB}" destId="{A8552237-41F1-484A-BA8A-DF982F685B96}" srcOrd="3" destOrd="0" presId="urn:microsoft.com/office/officeart/2018/2/layout/IconCircleList"/>
    <dgm:cxn modelId="{3951EF3E-7625-D24B-893F-FCC45282F500}" type="presParOf" srcId="{F15B2175-6F0B-4D0F-A7CF-E08CEB01DEB9}" destId="{D3905D0A-6D82-4894-AAA9-8EBAA4A9307B}" srcOrd="7" destOrd="0" presId="urn:microsoft.com/office/officeart/2018/2/layout/IconCircleList"/>
    <dgm:cxn modelId="{94DFD163-22BC-164E-A4D3-B148B2B96DC3}" type="presParOf" srcId="{F15B2175-6F0B-4D0F-A7CF-E08CEB01DEB9}" destId="{47A6CC80-9C3C-4FDC-8037-4A36E26FA11D}" srcOrd="8" destOrd="0" presId="urn:microsoft.com/office/officeart/2018/2/layout/IconCircleList"/>
    <dgm:cxn modelId="{68749127-194C-DF45-BE03-79208E12641F}" type="presParOf" srcId="{47A6CC80-9C3C-4FDC-8037-4A36E26FA11D}" destId="{812AB9F5-EF81-4E27-AB67-1F3BD463B305}" srcOrd="0" destOrd="0" presId="urn:microsoft.com/office/officeart/2018/2/layout/IconCircleList"/>
    <dgm:cxn modelId="{D6E3A695-CF19-2A44-BA5F-DF7C22AC6781}" type="presParOf" srcId="{47A6CC80-9C3C-4FDC-8037-4A36E26FA11D}" destId="{EBC5C732-25E8-48A3-BBB4-9314A6CD4554}" srcOrd="1" destOrd="0" presId="urn:microsoft.com/office/officeart/2018/2/layout/IconCircleList"/>
    <dgm:cxn modelId="{DC1BDEC8-B0A2-C94B-B97F-05B57D4EE846}" type="presParOf" srcId="{47A6CC80-9C3C-4FDC-8037-4A36E26FA11D}" destId="{1C3176EA-269C-4D32-9881-B5E387212807}" srcOrd="2" destOrd="0" presId="urn:microsoft.com/office/officeart/2018/2/layout/IconCircleList"/>
    <dgm:cxn modelId="{1286F220-93F8-F043-B0CC-B7F3402F0FE2}" type="presParOf" srcId="{47A6CC80-9C3C-4FDC-8037-4A36E26FA11D}" destId="{25E81936-6CEB-4AF0-92D9-8C033F54048B}" srcOrd="3" destOrd="0" presId="urn:microsoft.com/office/officeart/2018/2/layout/IconCircleList"/>
    <dgm:cxn modelId="{D2B11354-88A7-6A45-A9E5-A5DF2BA732D0}" type="presParOf" srcId="{F15B2175-6F0B-4D0F-A7CF-E08CEB01DEB9}" destId="{680E8261-6B1A-4614-AF9D-B2CD95313A91}" srcOrd="9" destOrd="0" presId="urn:microsoft.com/office/officeart/2018/2/layout/IconCircleList"/>
    <dgm:cxn modelId="{B40CA37B-CF8A-5649-B332-0296B90BD6FB}" type="presParOf" srcId="{F15B2175-6F0B-4D0F-A7CF-E08CEB01DEB9}" destId="{D8C65FD9-B16E-4AB2-88F6-E2E33D8AFAA7}" srcOrd="10" destOrd="0" presId="urn:microsoft.com/office/officeart/2018/2/layout/IconCircleList"/>
    <dgm:cxn modelId="{59C46E25-8BFA-3F4A-ABB9-8FBBCF878434}" type="presParOf" srcId="{D8C65FD9-B16E-4AB2-88F6-E2E33D8AFAA7}" destId="{9F982E12-4AD1-492E-B0A5-69402DC18A44}" srcOrd="0" destOrd="0" presId="urn:microsoft.com/office/officeart/2018/2/layout/IconCircleList"/>
    <dgm:cxn modelId="{4116F2B5-BD75-A84F-8665-6514FCBB6DA2}" type="presParOf" srcId="{D8C65FD9-B16E-4AB2-88F6-E2E33D8AFAA7}" destId="{86279E51-42F2-4E21-B5B0-062E26A877DE}" srcOrd="1" destOrd="0" presId="urn:microsoft.com/office/officeart/2018/2/layout/IconCircleList"/>
    <dgm:cxn modelId="{075A75D7-0DDA-6A46-AC61-1294383585FB}" type="presParOf" srcId="{D8C65FD9-B16E-4AB2-88F6-E2E33D8AFAA7}" destId="{BA033CCC-4742-4DCC-AFCA-E652DEC214BA}" srcOrd="2" destOrd="0" presId="urn:microsoft.com/office/officeart/2018/2/layout/IconCircleList"/>
    <dgm:cxn modelId="{4DD26259-B98A-3F43-AB0A-12A034CF6DD3}" type="presParOf" srcId="{D8C65FD9-B16E-4AB2-88F6-E2E33D8AFAA7}" destId="{9559E42D-4178-4FBF-81DF-856C5A472211}" srcOrd="3" destOrd="0" presId="urn:microsoft.com/office/officeart/2018/2/layout/IconCircleList"/>
    <dgm:cxn modelId="{4C7097D4-4350-984B-997D-7596F37C61EE}" type="presParOf" srcId="{F15B2175-6F0B-4D0F-A7CF-E08CEB01DEB9}" destId="{B144F472-E537-403B-A9B3-9977B11E0546}" srcOrd="11" destOrd="0" presId="urn:microsoft.com/office/officeart/2018/2/layout/IconCircleList"/>
    <dgm:cxn modelId="{52E05A2F-613C-3F43-953C-7620FAC1A116}" type="presParOf" srcId="{F15B2175-6F0B-4D0F-A7CF-E08CEB01DEB9}" destId="{6A4EC73A-8289-42D3-B58B-81A721A0DC55}" srcOrd="12" destOrd="0" presId="urn:microsoft.com/office/officeart/2018/2/layout/IconCircleList"/>
    <dgm:cxn modelId="{D151C52E-4726-2342-B36B-E7E07DA78A64}" type="presParOf" srcId="{6A4EC73A-8289-42D3-B58B-81A721A0DC55}" destId="{D4867245-9B28-478F-95FF-EB0B4C7F6A3B}" srcOrd="0" destOrd="0" presId="urn:microsoft.com/office/officeart/2018/2/layout/IconCircleList"/>
    <dgm:cxn modelId="{86435E02-1A8E-3C4B-A78E-D6D4EA54BCDD}" type="presParOf" srcId="{6A4EC73A-8289-42D3-B58B-81A721A0DC55}" destId="{753A5F98-026B-4BB3-95FA-ECFA6ADF3A7E}" srcOrd="1" destOrd="0" presId="urn:microsoft.com/office/officeart/2018/2/layout/IconCircleList"/>
    <dgm:cxn modelId="{4F28E84A-5E1C-D04F-8CF0-FB8FCB25CD9D}" type="presParOf" srcId="{6A4EC73A-8289-42D3-B58B-81A721A0DC55}" destId="{65F9EF71-0AC0-4B5D-9F5E-884648FF3294}" srcOrd="2" destOrd="0" presId="urn:microsoft.com/office/officeart/2018/2/layout/IconCircleList"/>
    <dgm:cxn modelId="{C72DCA78-AB84-5141-AC0A-1CFBC49016FA}" type="presParOf" srcId="{6A4EC73A-8289-42D3-B58B-81A721A0DC55}" destId="{5B33A733-5556-4794-8023-61E54F97D114}" srcOrd="3" destOrd="0" presId="urn:microsoft.com/office/officeart/2018/2/layout/IconCircleList"/>
    <dgm:cxn modelId="{A870F35F-80D0-8049-AC51-52D42E3C100E}" type="presParOf" srcId="{F15B2175-6F0B-4D0F-A7CF-E08CEB01DEB9}" destId="{98F0CC61-4205-4555-AF32-8D6980554C1B}" srcOrd="13" destOrd="0" presId="urn:microsoft.com/office/officeart/2018/2/layout/IconCircleList"/>
    <dgm:cxn modelId="{BA504A68-56AD-E24F-8C22-3ED5B3E7D820}" type="presParOf" srcId="{F15B2175-6F0B-4D0F-A7CF-E08CEB01DEB9}" destId="{4ABCB237-34B0-439D-BC1F-D1019EBAA2A1}" srcOrd="14" destOrd="0" presId="urn:microsoft.com/office/officeart/2018/2/layout/IconCircleList"/>
    <dgm:cxn modelId="{A98E3633-F759-0C4A-9353-16A71541C20C}" type="presParOf" srcId="{4ABCB237-34B0-439D-BC1F-D1019EBAA2A1}" destId="{B016CA32-8773-460F-B3BB-7799D20CFDC2}" srcOrd="0" destOrd="0" presId="urn:microsoft.com/office/officeart/2018/2/layout/IconCircleList"/>
    <dgm:cxn modelId="{E841DB6B-2548-8845-AEFC-E98F96F0297F}" type="presParOf" srcId="{4ABCB237-34B0-439D-BC1F-D1019EBAA2A1}" destId="{A3F983B6-BDF3-4AEC-98C9-689A8DA3895F}" srcOrd="1" destOrd="0" presId="urn:microsoft.com/office/officeart/2018/2/layout/IconCircleList"/>
    <dgm:cxn modelId="{0BFB406E-A131-1B45-949D-1156CEFF3B7A}" type="presParOf" srcId="{4ABCB237-34B0-439D-BC1F-D1019EBAA2A1}" destId="{4A4F32D2-7A84-48FD-9879-11B309066F00}" srcOrd="2" destOrd="0" presId="urn:microsoft.com/office/officeart/2018/2/layout/IconCircleList"/>
    <dgm:cxn modelId="{AC241879-4891-2E48-9FDB-96652CEB2BD1}" type="presParOf" srcId="{4ABCB237-34B0-439D-BC1F-D1019EBAA2A1}" destId="{349D1615-783A-4EA2-AF71-45AFA1B2982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4C58A8-D1FA-43C8-95E1-E2BDC1739676}">
      <dsp:nvSpPr>
        <dsp:cNvPr id="0" name=""/>
        <dsp:cNvSpPr/>
      </dsp:nvSpPr>
      <dsp:spPr>
        <a:xfrm>
          <a:off x="304912" y="51298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8E592F-EE87-430D-B71A-B2731B0F9B13}">
      <dsp:nvSpPr>
        <dsp:cNvPr id="0" name=""/>
        <dsp:cNvSpPr/>
      </dsp:nvSpPr>
      <dsp:spPr>
        <a:xfrm>
          <a:off x="443011" y="189397"/>
          <a:ext cx="381416" cy="3814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2C7BFF-166A-43A0-899B-A86E13E13BB4}">
      <dsp:nvSpPr>
        <dsp:cNvPr id="0" name=""/>
        <dsp:cNvSpPr/>
      </dsp:nvSpPr>
      <dsp:spPr>
        <a:xfrm>
          <a:off x="1103443" y="51298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User-Friendly Interface</a:t>
          </a:r>
          <a:r>
            <a:rPr lang="en-US" sz="1100" b="0" i="0" kern="1200" dirty="0"/>
            <a:t>: The shopping cart system offers an intuitive interface, allowing users to easily browse, add, and purchase products.</a:t>
          </a:r>
          <a:endParaRPr lang="en-US" sz="1100" kern="1200" dirty="0"/>
        </a:p>
      </dsp:txBody>
      <dsp:txXfrm>
        <a:off x="1103443" y="51298"/>
        <a:ext cx="1550089" cy="657613"/>
      </dsp:txXfrm>
    </dsp:sp>
    <dsp:sp modelId="{E71D79B5-FDDD-4943-968D-4400797B4CE3}">
      <dsp:nvSpPr>
        <dsp:cNvPr id="0" name=""/>
        <dsp:cNvSpPr/>
      </dsp:nvSpPr>
      <dsp:spPr>
        <a:xfrm>
          <a:off x="2923625" y="51298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08AFBA-DBFF-4011-8ABF-8C520EBE2212}">
      <dsp:nvSpPr>
        <dsp:cNvPr id="0" name=""/>
        <dsp:cNvSpPr/>
      </dsp:nvSpPr>
      <dsp:spPr>
        <a:xfrm>
          <a:off x="3061723" y="189397"/>
          <a:ext cx="381416" cy="3814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A4047-AF03-4AB6-88E2-B5B15116DDEB}">
      <dsp:nvSpPr>
        <dsp:cNvPr id="0" name=""/>
        <dsp:cNvSpPr/>
      </dsp:nvSpPr>
      <dsp:spPr>
        <a:xfrm>
          <a:off x="3722156" y="51298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Technology Stack</a:t>
          </a:r>
          <a:r>
            <a:rPr lang="en-US" sz="1100" b="0" i="0" kern="1200" dirty="0"/>
            <a:t>: The system utilizes a combination of HTML, CSS, JavaScript, jQuery, and PHP to create a robust e-commerce application.</a:t>
          </a:r>
          <a:endParaRPr lang="en-US" sz="1100" kern="1200" dirty="0"/>
        </a:p>
      </dsp:txBody>
      <dsp:txXfrm>
        <a:off x="3722156" y="51298"/>
        <a:ext cx="1550089" cy="657613"/>
      </dsp:txXfrm>
    </dsp:sp>
    <dsp:sp modelId="{F0F6F707-4A62-4728-A3BE-EE375B75960B}">
      <dsp:nvSpPr>
        <dsp:cNvPr id="0" name=""/>
        <dsp:cNvSpPr/>
      </dsp:nvSpPr>
      <dsp:spPr>
        <a:xfrm>
          <a:off x="5542337" y="51298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59CC4-7469-48F7-807F-B64F5A49B2CF}">
      <dsp:nvSpPr>
        <dsp:cNvPr id="0" name=""/>
        <dsp:cNvSpPr/>
      </dsp:nvSpPr>
      <dsp:spPr>
        <a:xfrm>
          <a:off x="5680436" y="189397"/>
          <a:ext cx="381416" cy="3814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E3492-3719-42ED-B1A5-1E9B80938E0B}">
      <dsp:nvSpPr>
        <dsp:cNvPr id="0" name=""/>
        <dsp:cNvSpPr/>
      </dsp:nvSpPr>
      <dsp:spPr>
        <a:xfrm>
          <a:off x="6340868" y="51298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File Structure</a:t>
          </a:r>
          <a:r>
            <a:rPr lang="en-US" sz="1100" b="0" i="0" kern="1200"/>
            <a:t>: The files are well-organized, with separate sections for the homepage, cart, checkout, and backend operations, ensuring clarity and maintainability.</a:t>
          </a:r>
          <a:endParaRPr lang="en-US" sz="1100" kern="1200"/>
        </a:p>
      </dsp:txBody>
      <dsp:txXfrm>
        <a:off x="6340868" y="51298"/>
        <a:ext cx="1550089" cy="657613"/>
      </dsp:txXfrm>
    </dsp:sp>
    <dsp:sp modelId="{B6274351-46F7-402E-81CA-596A7C1E9614}">
      <dsp:nvSpPr>
        <dsp:cNvPr id="0" name=""/>
        <dsp:cNvSpPr/>
      </dsp:nvSpPr>
      <dsp:spPr>
        <a:xfrm>
          <a:off x="304912" y="1243495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0CF254-2063-49DD-8E8E-626BAFC30E25}">
      <dsp:nvSpPr>
        <dsp:cNvPr id="0" name=""/>
        <dsp:cNvSpPr/>
      </dsp:nvSpPr>
      <dsp:spPr>
        <a:xfrm>
          <a:off x="443011" y="1381593"/>
          <a:ext cx="381416" cy="3814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52237-41F1-484A-BA8A-DF982F685B96}">
      <dsp:nvSpPr>
        <dsp:cNvPr id="0" name=""/>
        <dsp:cNvSpPr/>
      </dsp:nvSpPr>
      <dsp:spPr>
        <a:xfrm>
          <a:off x="1103443" y="1243495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Homepage</a:t>
          </a:r>
          <a:r>
            <a:rPr lang="en-US" sz="1100" b="0" i="0" kern="1200" dirty="0"/>
            <a:t>: Users can view products with details and add them to the cart directly from the homepage, enhancing accessibility and convenience.</a:t>
          </a:r>
          <a:endParaRPr lang="en-US" sz="1100" kern="1200" dirty="0"/>
        </a:p>
      </dsp:txBody>
      <dsp:txXfrm>
        <a:off x="1103443" y="1243495"/>
        <a:ext cx="1550089" cy="657613"/>
      </dsp:txXfrm>
    </dsp:sp>
    <dsp:sp modelId="{812AB9F5-EF81-4E27-AB67-1F3BD463B305}">
      <dsp:nvSpPr>
        <dsp:cNvPr id="0" name=""/>
        <dsp:cNvSpPr/>
      </dsp:nvSpPr>
      <dsp:spPr>
        <a:xfrm>
          <a:off x="2923625" y="1243495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5C732-25E8-48A3-BBB4-9314A6CD4554}">
      <dsp:nvSpPr>
        <dsp:cNvPr id="0" name=""/>
        <dsp:cNvSpPr/>
      </dsp:nvSpPr>
      <dsp:spPr>
        <a:xfrm>
          <a:off x="3061723" y="1381593"/>
          <a:ext cx="381416" cy="3814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81936-6CEB-4AF0-92D9-8C033F54048B}">
      <dsp:nvSpPr>
        <dsp:cNvPr id="0" name=""/>
        <dsp:cNvSpPr/>
      </dsp:nvSpPr>
      <dsp:spPr>
        <a:xfrm>
          <a:off x="3722156" y="1243495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Cart Management</a:t>
          </a:r>
          <a:r>
            <a:rPr lang="en-US" sz="1100" b="0" i="0" kern="1200"/>
            <a:t>: The cart page allows users to manage product quantities and remove items, providing flexibility and control over the shopping experience.</a:t>
          </a:r>
          <a:endParaRPr lang="en-US" sz="1100" kern="1200"/>
        </a:p>
      </dsp:txBody>
      <dsp:txXfrm>
        <a:off x="3722156" y="1243495"/>
        <a:ext cx="1550089" cy="657613"/>
      </dsp:txXfrm>
    </dsp:sp>
    <dsp:sp modelId="{9F982E12-4AD1-492E-B0A5-69402DC18A44}">
      <dsp:nvSpPr>
        <dsp:cNvPr id="0" name=""/>
        <dsp:cNvSpPr/>
      </dsp:nvSpPr>
      <dsp:spPr>
        <a:xfrm>
          <a:off x="5542337" y="1243495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279E51-42F2-4E21-B5B0-062E26A877DE}">
      <dsp:nvSpPr>
        <dsp:cNvPr id="0" name=""/>
        <dsp:cNvSpPr/>
      </dsp:nvSpPr>
      <dsp:spPr>
        <a:xfrm>
          <a:off x="5680436" y="1381593"/>
          <a:ext cx="381416" cy="38141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59E42D-4178-4FBF-81DF-856C5A472211}">
      <dsp:nvSpPr>
        <dsp:cNvPr id="0" name=""/>
        <dsp:cNvSpPr/>
      </dsp:nvSpPr>
      <dsp:spPr>
        <a:xfrm>
          <a:off x="6340868" y="1243495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Checkout Process</a:t>
          </a:r>
          <a:r>
            <a:rPr lang="en-US" sz="1100" b="0" i="0" kern="1200" dirty="0"/>
            <a:t>: The checkout page collects user information and seamlessly processes orders, streamlining the purchasing process.</a:t>
          </a:r>
          <a:endParaRPr lang="en-US" sz="1100" kern="1200" dirty="0"/>
        </a:p>
      </dsp:txBody>
      <dsp:txXfrm>
        <a:off x="6340868" y="1243495"/>
        <a:ext cx="1550089" cy="657613"/>
      </dsp:txXfrm>
    </dsp:sp>
    <dsp:sp modelId="{D4867245-9B28-478F-95FF-EB0B4C7F6A3B}">
      <dsp:nvSpPr>
        <dsp:cNvPr id="0" name=""/>
        <dsp:cNvSpPr/>
      </dsp:nvSpPr>
      <dsp:spPr>
        <a:xfrm>
          <a:off x="304912" y="2435691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A5F98-026B-4BB3-95FA-ECFA6ADF3A7E}">
      <dsp:nvSpPr>
        <dsp:cNvPr id="0" name=""/>
        <dsp:cNvSpPr/>
      </dsp:nvSpPr>
      <dsp:spPr>
        <a:xfrm>
          <a:off x="443011" y="2573790"/>
          <a:ext cx="381416" cy="381416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33A733-5556-4794-8023-61E54F97D114}">
      <dsp:nvSpPr>
        <dsp:cNvPr id="0" name=""/>
        <dsp:cNvSpPr/>
      </dsp:nvSpPr>
      <dsp:spPr>
        <a:xfrm>
          <a:off x="1117162" y="2486990"/>
          <a:ext cx="1550089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Backend Operations</a:t>
          </a:r>
          <a:r>
            <a:rPr lang="en-US" sz="1100" b="0" i="0" kern="1200" dirty="0"/>
            <a:t>: A dedicated script handles various cart operations, performs database queries, and stores user data securely, ensuring efficient functionality.</a:t>
          </a:r>
          <a:endParaRPr lang="en-US" sz="1100" kern="1200" dirty="0"/>
        </a:p>
      </dsp:txBody>
      <dsp:txXfrm>
        <a:off x="1117162" y="2486990"/>
        <a:ext cx="1550089" cy="657613"/>
      </dsp:txXfrm>
    </dsp:sp>
    <dsp:sp modelId="{B016CA32-8773-460F-B3BB-7799D20CFDC2}">
      <dsp:nvSpPr>
        <dsp:cNvPr id="0" name=""/>
        <dsp:cNvSpPr/>
      </dsp:nvSpPr>
      <dsp:spPr>
        <a:xfrm>
          <a:off x="2923625" y="2435691"/>
          <a:ext cx="657613" cy="65761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F983B6-BDF3-4AEC-98C9-689A8DA3895F}">
      <dsp:nvSpPr>
        <dsp:cNvPr id="0" name=""/>
        <dsp:cNvSpPr/>
      </dsp:nvSpPr>
      <dsp:spPr>
        <a:xfrm>
          <a:off x="3061723" y="2573790"/>
          <a:ext cx="381416" cy="381416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9D1615-783A-4EA2-AF71-45AFA1B2982E}">
      <dsp:nvSpPr>
        <dsp:cNvPr id="0" name=""/>
        <dsp:cNvSpPr/>
      </dsp:nvSpPr>
      <dsp:spPr>
        <a:xfrm>
          <a:off x="3784151" y="2486990"/>
          <a:ext cx="2232795" cy="6576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Efficiency and User Experience</a:t>
          </a:r>
          <a:r>
            <a:rPr lang="en-US" sz="1100" b="0" i="0" kern="1200" dirty="0"/>
            <a:t>: Overall, the shopping cart system is efficient and delivers a seamless user experience, enhancing the online shopping journey.</a:t>
          </a:r>
          <a:endParaRPr lang="en-US" sz="1100" kern="1200" dirty="0"/>
        </a:p>
      </dsp:txBody>
      <dsp:txXfrm>
        <a:off x="3784151" y="2486990"/>
        <a:ext cx="2232795" cy="6576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ADD754-F49E-4351-AAFE-19D83F43501C}" type="datetimeFigureOut">
              <a:rPr lang="en-US" smtClean="0"/>
              <a:pPr/>
              <a:t>5/6/24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6036-E835-44CB-A25A-34C755DFD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33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764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235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609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057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956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模板来自于： 第一PPT https://www.1ppt.com/</a:t>
            </a: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26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505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5349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775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519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22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246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15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14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037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497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47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00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5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10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75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752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52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516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87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610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035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64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926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67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783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71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5231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235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9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113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931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194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385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032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41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329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B1B6A-AEF1-4ACD-BD61-958570690F55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CB991-6BD3-42F2-8A94-1903E94254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4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11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00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316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140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935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89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6729214"/>
      </p:ext>
    </p:extLst>
  </p:cSld>
  <p:clrMapOvr>
    <a:masterClrMapping/>
  </p:clrMapOvr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313929" y="361950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Montserrat" panose="00000500000000000000" pitchFamily="2" charset="0"/>
              </a:rPr>
              <a:t>Work overview</a:t>
            </a:r>
            <a:endParaRPr lang="zh-CN" altLang="en-US" sz="1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66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313929" y="361950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Montserrat" panose="00000500000000000000" pitchFamily="2" charset="0"/>
              </a:rPr>
              <a:t>Work progress</a:t>
            </a:r>
            <a:endParaRPr lang="zh-CN" altLang="en-US" sz="1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32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313929" y="361950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Montserrat" panose="00000500000000000000" pitchFamily="2" charset="0"/>
              </a:rPr>
              <a:t>Work summary</a:t>
            </a:r>
            <a:endParaRPr lang="zh-CN" altLang="en-US" sz="1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06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313929" y="361950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Montserrat" panose="00000500000000000000" pitchFamily="2" charset="0"/>
              </a:rPr>
              <a:t>Deficiency</a:t>
            </a:r>
            <a:endParaRPr lang="zh-CN" altLang="en-US" sz="1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87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313929" y="361950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Montserrat" panose="00000500000000000000" pitchFamily="2" charset="0"/>
              </a:rPr>
              <a:t>Work plan</a:t>
            </a:r>
            <a:endParaRPr lang="zh-CN" altLang="en-US" sz="18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17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fld id="{0CEB1B6A-AEF1-4ACD-BD61-958570690F55}" type="datetimeFigureOut">
              <a:rPr lang="zh-CN" altLang="en-US" smtClean="0"/>
              <a:pPr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fld id="{BB6CB991-6BD3-42F2-8A94-1903E94254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55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8" r:id="rId2"/>
    <p:sldLayoutId id="2147483685" r:id="rId3"/>
    <p:sldLayoutId id="2147483675" r:id="rId4"/>
    <p:sldLayoutId id="2147483676" r:id="rId5"/>
    <p:sldLayoutId id="2147483724" r:id="rId6"/>
    <p:sldLayoutId id="2147483725" r:id="rId7"/>
    <p:sldLayoutId id="2147483726" r:id="rId8"/>
    <p:sldLayoutId id="2147483727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  <p:sldLayoutId id="2147483719" r:id="rId40"/>
    <p:sldLayoutId id="2147483720" r:id="rId41"/>
    <p:sldLayoutId id="2147483721" r:id="rId42"/>
    <p:sldLayoutId id="2147483722" r:id="rId43"/>
    <p:sldLayoutId id="2147483723" r:id="rId44"/>
    <p:sldLayoutId id="2147483728" r:id="rId45"/>
    <p:sldLayoutId id="2147483729" r:id="rId46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ontserrat" panose="000005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ontserrat" panose="000005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ontserrat" panose="000005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anose="000005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Vert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90999" y="944881"/>
            <a:ext cx="502573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MO" sz="5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Shopping Cart</a:t>
            </a:r>
          </a:p>
          <a:p>
            <a:r>
              <a:rPr lang="en" altLang="zh-MO" sz="5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System</a:t>
            </a:r>
            <a:endParaRPr lang="zh-CN" altLang="en-US" sz="50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331273" y="2952750"/>
            <a:ext cx="1923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MO" b="1" dirty="0"/>
              <a:t>D-B9-2130-6 </a:t>
            </a:r>
          </a:p>
          <a:p>
            <a:r>
              <a:rPr lang="en-US" altLang="zh-MO" b="1" dirty="0"/>
              <a:t>FONG CHON HOU</a:t>
            </a:r>
            <a:r>
              <a:rPr lang="zh-TW" altLang="zh-MO" sz="1600" dirty="0"/>
              <a:t> </a:t>
            </a:r>
            <a:endParaRPr lang="zh-CN" altLang="en-US" sz="1600" dirty="0">
              <a:solidFill>
                <a:schemeClr val="accent1"/>
              </a:solidFill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90999" y="285750"/>
            <a:ext cx="1572866" cy="587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4400" dirty="0">
                <a:solidFill>
                  <a:schemeClr val="accent1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2024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-58652" y="-27977"/>
            <a:ext cx="4094531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12"/>
          <a:stretch/>
        </p:blipFill>
        <p:spPr>
          <a:xfrm flipH="1">
            <a:off x="5257800" y="2856986"/>
            <a:ext cx="3113814" cy="1924564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91383" y="977133"/>
            <a:ext cx="3924215" cy="299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85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ṣ1íḑè">
            <a:extLst>
              <a:ext uri="{FF2B5EF4-FFF2-40B4-BE49-F238E27FC236}">
                <a16:creationId xmlns:a16="http://schemas.microsoft.com/office/drawing/2014/main" id="{3DD7CCB3-D920-6412-FC1F-286160E53124}"/>
              </a:ext>
            </a:extLst>
          </p:cNvPr>
          <p:cNvSpPr txBox="1"/>
          <p:nvPr/>
        </p:nvSpPr>
        <p:spPr>
          <a:xfrm>
            <a:off x="3086100" y="209550"/>
            <a:ext cx="297180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altLang="zh-MO" sz="135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Checkout Page - Fill up the information</a:t>
            </a:r>
          </a:p>
          <a:p>
            <a:pPr algn="ctr"/>
            <a:r>
              <a:rPr lang="en-GB" altLang="zh-MO" sz="135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(</a:t>
            </a:r>
            <a:r>
              <a:rPr lang="en-GB" altLang="zh-MO" sz="135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checkout.php</a:t>
            </a:r>
            <a:r>
              <a:rPr lang="en-GB" altLang="zh-MO" sz="135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)</a:t>
            </a:r>
            <a:r>
              <a:rPr lang="zh-TW" altLang="zh-MO" sz="135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 </a:t>
            </a:r>
            <a:endParaRPr lang="en" altLang="zh-MO" sz="135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8108E3D-FF4D-0317-BF96-A6D44E2B3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07168"/>
            <a:ext cx="7772400" cy="469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1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00075" y="1118507"/>
            <a:ext cx="2500312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0567D4-7607-8478-B5A5-DDB9EF30D73D}"/>
              </a:ext>
            </a:extLst>
          </p:cNvPr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2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Checkout Page – Show the order result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through </a:t>
            </a:r>
            <a:r>
              <a:rPr lang="en-GB" altLang="zh-MO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Backend Operations (</a:t>
            </a:r>
            <a:r>
              <a:rPr lang="en-GB" altLang="zh-MO" sz="2300" b="1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action.php</a:t>
            </a:r>
            <a:r>
              <a:rPr lang="en-GB" altLang="zh-MO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r>
              <a:rPr lang="zh-TW" altLang="zh-MO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MO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r>
              <a:rPr lang="en-US" altLang="zh-TW" sz="23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endParaRPr lang="en-US" altLang="zh-MO" sz="23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D6D53ED-4190-8EF6-04AF-8F4E75A4B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930" y="514350"/>
            <a:ext cx="643467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5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文字, 軟體, 網頁 的圖片&#10;&#10;自動產生的描述">
            <a:extLst>
              <a:ext uri="{FF2B5EF4-FFF2-40B4-BE49-F238E27FC236}">
                <a16:creationId xmlns:a16="http://schemas.microsoft.com/office/drawing/2014/main" id="{297AC3C8-003E-AEB2-2384-9B8956A46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427" y="133350"/>
            <a:ext cx="4792009" cy="273144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ED75528-F352-9162-C5D4-64A1727992A7}"/>
              </a:ext>
            </a:extLst>
          </p:cNvPr>
          <p:cNvSpPr txBox="1"/>
          <p:nvPr/>
        </p:nvSpPr>
        <p:spPr>
          <a:xfrm>
            <a:off x="657519" y="556043"/>
            <a:ext cx="2591866" cy="12121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Homepage (</a:t>
            </a:r>
            <a:r>
              <a:rPr lang="en-US" altLang="zh-MO" sz="20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index.php</a:t>
            </a:r>
            <a:r>
              <a:rPr lang="en-US" altLang="zh-MO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 through</a:t>
            </a:r>
            <a:r>
              <a:rPr lang="en-US" altLang="zh-MO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MO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Backend Operations (</a:t>
            </a:r>
            <a:r>
              <a:rPr lang="en-US" altLang="zh-MO" sz="20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action.php</a:t>
            </a:r>
            <a:r>
              <a:rPr lang="en-US" altLang="zh-MO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r>
              <a:rPr lang="en-US" altLang="zh-TW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altLang="zh-MO" sz="2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09010B8-E920-E28D-91CE-937D1E445FF9}"/>
              </a:ext>
            </a:extLst>
          </p:cNvPr>
          <p:cNvSpPr txBox="1"/>
          <p:nvPr/>
        </p:nvSpPr>
        <p:spPr>
          <a:xfrm>
            <a:off x="657519" y="1900107"/>
            <a:ext cx="2591866" cy="25858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500" b="1" dirty="0">
                <a:highlight>
                  <a:srgbClr val="FFFF00"/>
                </a:highlight>
              </a:rPr>
              <a:t>When the user adds a product to the shopping cart, it checks if the same product already exists in the cart.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500" dirty="0"/>
              <a:t>If it is a new product, add it to the cart data table and display a successful warning box.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500" dirty="0"/>
              <a:t>If the product already exists in the shopping cart, an error warning box will be displayed.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15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5143500"/>
            <a:chOff x="12068638" y="0"/>
            <a:chExt cx="123362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73E85BD6-A30B-6D2F-DAAE-2DB8DC40A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743" y="2482093"/>
            <a:ext cx="4703773" cy="268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7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B888826-FCE6-2125-91C8-9E40BFDEB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427" y="0"/>
            <a:ext cx="4856173" cy="2755878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585A97E-07A4-3D15-4F52-4427C6706C8A}"/>
              </a:ext>
            </a:extLst>
          </p:cNvPr>
          <p:cNvSpPr txBox="1"/>
          <p:nvPr/>
        </p:nvSpPr>
        <p:spPr>
          <a:xfrm>
            <a:off x="657519" y="556043"/>
            <a:ext cx="2591866" cy="12121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Cart Page (cart.php)</a:t>
            </a:r>
            <a:endParaRPr lang="en-US" altLang="zh-TW" sz="19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through</a:t>
            </a: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Backend Operations (action.php)</a:t>
            </a:r>
            <a:r>
              <a:rPr lang="en-US" altLang="zh-TW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altLang="zh-MO" sz="19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A93E88-ADAF-6C02-B020-91245CB0414A}"/>
              </a:ext>
            </a:extLst>
          </p:cNvPr>
          <p:cNvSpPr txBox="1"/>
          <p:nvPr/>
        </p:nvSpPr>
        <p:spPr>
          <a:xfrm>
            <a:off x="657519" y="1900107"/>
            <a:ext cx="2591866" cy="25858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1500" b="1" dirty="0" err="1">
                <a:sym typeface="+mn-lt"/>
              </a:rPr>
              <a:t>addToCart</a:t>
            </a:r>
            <a:r>
              <a:rPr lang="en-US" altLang="zh-CN" sz="1500" b="1" dirty="0">
                <a:sym typeface="+mn-lt"/>
              </a:rPr>
              <a:t>(</a:t>
            </a:r>
            <a:r>
              <a:rPr lang="en-US" altLang="zh-CN" sz="1500" b="1" dirty="0" err="1">
                <a:sym typeface="+mn-lt"/>
              </a:rPr>
              <a:t>productId</a:t>
            </a:r>
            <a:r>
              <a:rPr lang="en-US" altLang="zh-CN" sz="1500" b="1" dirty="0">
                <a:sym typeface="+mn-lt"/>
              </a:rPr>
              <a:t>): </a:t>
            </a:r>
            <a:r>
              <a:rPr lang="en-US" altLang="zh-CN" sz="1500" dirty="0">
                <a:sym typeface="+mn-lt"/>
              </a:rPr>
              <a:t>Adds a product to the cart if it doesn't already exist.</a:t>
            </a:r>
          </a:p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1500" b="1" dirty="0" err="1">
                <a:sym typeface="+mn-lt"/>
              </a:rPr>
              <a:t>removeCartItem</a:t>
            </a:r>
            <a:r>
              <a:rPr lang="en-US" altLang="zh-CN" sz="1500" b="1" dirty="0">
                <a:sym typeface="+mn-lt"/>
              </a:rPr>
              <a:t>(</a:t>
            </a:r>
            <a:r>
              <a:rPr lang="en-US" altLang="zh-CN" sz="1500" b="1" dirty="0" err="1">
                <a:sym typeface="+mn-lt"/>
              </a:rPr>
              <a:t>productId</a:t>
            </a:r>
            <a:r>
              <a:rPr lang="en-US" altLang="zh-CN" sz="1500" b="1" dirty="0">
                <a:sym typeface="+mn-lt"/>
              </a:rPr>
              <a:t>): </a:t>
            </a:r>
            <a:r>
              <a:rPr lang="en-US" altLang="zh-CN" sz="1500" dirty="0">
                <a:sym typeface="+mn-lt"/>
              </a:rPr>
              <a:t>Removes a specific product from the cart.</a:t>
            </a:r>
          </a:p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1500" b="1" dirty="0" err="1">
                <a:sym typeface="+mn-lt"/>
              </a:rPr>
              <a:t>clearCart</a:t>
            </a:r>
            <a:r>
              <a:rPr lang="en-US" altLang="zh-CN" sz="1500" b="1" dirty="0">
                <a:sym typeface="+mn-lt"/>
              </a:rPr>
              <a:t>(): </a:t>
            </a:r>
            <a:r>
              <a:rPr lang="en-US" altLang="zh-CN" sz="1500" dirty="0">
                <a:sym typeface="+mn-lt"/>
              </a:rPr>
              <a:t>Removes all products from the cart.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15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51435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2847BF9E-7BAB-418E-D3A8-783702D6A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018" y="2114550"/>
            <a:ext cx="5322825" cy="321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6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85A97E-07A4-3D15-4F52-4427C6706C8A}"/>
              </a:ext>
            </a:extLst>
          </p:cNvPr>
          <p:cNvSpPr txBox="1"/>
          <p:nvPr/>
        </p:nvSpPr>
        <p:spPr>
          <a:xfrm>
            <a:off x="657519" y="556043"/>
            <a:ext cx="2591866" cy="12121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Cart Page (cart.php)</a:t>
            </a:r>
            <a:endParaRPr lang="en-US" altLang="zh-TW" sz="19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through</a:t>
            </a: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MO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Backend Operations (action.php)</a:t>
            </a:r>
            <a:r>
              <a:rPr lang="en-US" altLang="zh-TW" sz="19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altLang="zh-MO" sz="19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A93E88-ADAF-6C02-B020-91245CB0414A}"/>
              </a:ext>
            </a:extLst>
          </p:cNvPr>
          <p:cNvSpPr txBox="1"/>
          <p:nvPr/>
        </p:nvSpPr>
        <p:spPr>
          <a:xfrm>
            <a:off x="626143" y="2427919"/>
            <a:ext cx="2591866" cy="25858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1500" b="1" dirty="0" err="1">
                <a:sym typeface="+mn-lt"/>
              </a:rPr>
              <a:t>updateCartQuantity</a:t>
            </a:r>
            <a:r>
              <a:rPr lang="en-US" altLang="zh-CN" sz="1500" b="1" dirty="0">
                <a:sym typeface="+mn-lt"/>
              </a:rPr>
              <a:t>(</a:t>
            </a:r>
            <a:r>
              <a:rPr lang="en-US" altLang="zh-CN" sz="1500" b="1" dirty="0" err="1">
                <a:sym typeface="+mn-lt"/>
              </a:rPr>
              <a:t>productId</a:t>
            </a:r>
            <a:r>
              <a:rPr lang="en-US" altLang="zh-CN" sz="1500" b="1" dirty="0">
                <a:sym typeface="+mn-lt"/>
              </a:rPr>
              <a:t>, quantity): </a:t>
            </a:r>
            <a:r>
              <a:rPr lang="en-US" altLang="zh-CN" sz="1500" dirty="0">
                <a:sym typeface="+mn-lt"/>
              </a:rPr>
              <a:t>Updates the quantity of a specific product in the cart.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BF23715-9A6C-A58C-458C-643F7521F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279" y="765456"/>
            <a:ext cx="5826168" cy="332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1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1" y="-27977"/>
            <a:ext cx="2878052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46" name="文本框 32"/>
          <p:cNvSpPr txBox="1"/>
          <p:nvPr/>
        </p:nvSpPr>
        <p:spPr>
          <a:xfrm>
            <a:off x="3581400" y="2114550"/>
            <a:ext cx="4724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" altLang="zh-CN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R</a:t>
            </a:r>
            <a:r>
              <a:rPr lang="en" altLang="zh-MO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esponsive Web Design</a:t>
            </a:r>
            <a:endParaRPr lang="zh-CN" altLang="zh-CN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  <a:p>
            <a:pPr algn="ctr" defTabSz="914148">
              <a:defRPr/>
            </a:pPr>
            <a:endParaRPr lang="zh-CN" altLang="en-US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97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5240930E-90FE-5367-B2E2-4A6927023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33400"/>
            <a:ext cx="3710441" cy="432435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83A40B2-3F94-1B47-8336-0BFC20B24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533400"/>
            <a:ext cx="4394098" cy="43243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E1996F78-CA4A-2451-3C0C-193B9255EBA4}"/>
              </a:ext>
            </a:extLst>
          </p:cNvPr>
          <p:cNvSpPr txBox="1"/>
          <p:nvPr/>
        </p:nvSpPr>
        <p:spPr>
          <a:xfrm>
            <a:off x="2209800" y="57150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MO" dirty="0"/>
              <a:t>Phone</a:t>
            </a:r>
            <a:endParaRPr kumimoji="1" lang="zh-MO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6399641-0B81-2564-E5C2-F897791E8428}"/>
              </a:ext>
            </a:extLst>
          </p:cNvPr>
          <p:cNvSpPr txBox="1"/>
          <p:nvPr/>
        </p:nvSpPr>
        <p:spPr>
          <a:xfrm>
            <a:off x="6400800" y="133350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MO" dirty="0"/>
              <a:t>Tablet</a:t>
            </a:r>
            <a:endParaRPr kumimoji="1" lang="zh-MO" altLang="en-US" dirty="0"/>
          </a:p>
        </p:txBody>
      </p:sp>
    </p:spTree>
    <p:extLst>
      <p:ext uri="{BB962C8B-B14F-4D97-AF65-F5344CB8AC3E}">
        <p14:creationId xmlns:p14="http://schemas.microsoft.com/office/powerpoint/2010/main" val="424021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1" y="-27977"/>
            <a:ext cx="2878052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990600" y="2175974"/>
            <a:ext cx="1034257" cy="6417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5100" b="1" dirty="0">
                <a:solidFill>
                  <a:schemeClr val="accent2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04</a:t>
            </a:r>
          </a:p>
        </p:txBody>
      </p:sp>
      <p:sp>
        <p:nvSpPr>
          <p:cNvPr id="46" name="文本框 32"/>
          <p:cNvSpPr txBox="1"/>
          <p:nvPr/>
        </p:nvSpPr>
        <p:spPr>
          <a:xfrm>
            <a:off x="3581400" y="2114550"/>
            <a:ext cx="3733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-US" altLang="zh-CN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Conclusion</a:t>
            </a:r>
            <a:endParaRPr lang="zh-CN" altLang="zh-CN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  <a:p>
            <a:pPr algn="ctr" defTabSz="914148">
              <a:defRPr/>
            </a:pPr>
            <a:endParaRPr lang="zh-CN" altLang="en-US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756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181966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182309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80833" y="-3980834"/>
            <a:ext cx="1182335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文字方塊 2">
            <a:extLst>
              <a:ext uri="{FF2B5EF4-FFF2-40B4-BE49-F238E27FC236}">
                <a16:creationId xmlns:a16="http://schemas.microsoft.com/office/drawing/2014/main" id="{F75B11DB-0CEA-AD8D-B024-9870662F20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5333368"/>
              </p:ext>
            </p:extLst>
          </p:nvPr>
        </p:nvGraphicFramePr>
        <p:xfrm>
          <a:off x="483042" y="1584434"/>
          <a:ext cx="8195871" cy="3144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2">
            <a:extLst>
              <a:ext uri="{FF2B5EF4-FFF2-40B4-BE49-F238E27FC236}">
                <a16:creationId xmlns:a16="http://schemas.microsoft.com/office/drawing/2014/main" id="{71516A14-E11C-3484-842B-3457DBA19C03}"/>
              </a:ext>
            </a:extLst>
          </p:cNvPr>
          <p:cNvSpPr txBox="1"/>
          <p:nvPr/>
        </p:nvSpPr>
        <p:spPr>
          <a:xfrm>
            <a:off x="2514600" y="285750"/>
            <a:ext cx="3733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-US" altLang="zh-CN" sz="44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Conclusion</a:t>
            </a:r>
            <a:endParaRPr lang="zh-CN" altLang="zh-CN" sz="44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  <a:p>
            <a:pPr algn="ctr" defTabSz="914148">
              <a:defRPr/>
            </a:pPr>
            <a:endParaRPr lang="zh-CN" altLang="en-US" sz="44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066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91000" y="1403569"/>
            <a:ext cx="44614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THANKS</a:t>
            </a:r>
            <a:endParaRPr lang="zh-CN" altLang="en-US" sz="80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00644" y="2647950"/>
            <a:ext cx="3488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accent1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DO YOU HAVE ANY QUESTIONS</a:t>
            </a:r>
            <a:endParaRPr lang="zh-CN" altLang="en-US" sz="1600" dirty="0">
              <a:solidFill>
                <a:schemeClr val="accent1"/>
              </a:solidFill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90999" y="895350"/>
            <a:ext cx="1572866" cy="587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4400" dirty="0">
                <a:solidFill>
                  <a:schemeClr val="accent1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2024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-58652" y="-27977"/>
            <a:ext cx="4094531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12"/>
          <a:stretch/>
        </p:blipFill>
        <p:spPr>
          <a:xfrm flipH="1">
            <a:off x="5257800" y="2856986"/>
            <a:ext cx="3113814" cy="1924564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91383" y="977133"/>
            <a:ext cx="3924215" cy="2998649"/>
          </a:xfrm>
          <a:prstGeom prst="rect">
            <a:avLst/>
          </a:prstGeom>
        </p:spPr>
      </p:pic>
      <p:sp>
        <p:nvSpPr>
          <p:cNvPr id="2" name="文本框 15">
            <a:extLst>
              <a:ext uri="{FF2B5EF4-FFF2-40B4-BE49-F238E27FC236}">
                <a16:creationId xmlns:a16="http://schemas.microsoft.com/office/drawing/2014/main" id="{B4047AE5-FC80-0008-8133-0F65302191E1}"/>
              </a:ext>
            </a:extLst>
          </p:cNvPr>
          <p:cNvSpPr txBox="1"/>
          <p:nvPr/>
        </p:nvSpPr>
        <p:spPr>
          <a:xfrm>
            <a:off x="6858000" y="4440930"/>
            <a:ext cx="1923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MO" b="1" dirty="0"/>
              <a:t>D-B9-2130-6 </a:t>
            </a:r>
          </a:p>
          <a:p>
            <a:r>
              <a:rPr lang="en-US" altLang="zh-MO" b="1" dirty="0"/>
              <a:t>FONG CHON HOU</a:t>
            </a:r>
            <a:r>
              <a:rPr lang="zh-TW" altLang="zh-MO" sz="1600" dirty="0"/>
              <a:t> </a:t>
            </a:r>
            <a:endParaRPr lang="zh-CN" altLang="en-US" sz="1600" dirty="0">
              <a:solidFill>
                <a:schemeClr val="accent1"/>
              </a:solidFill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603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2" y="-27977"/>
            <a:ext cx="4094531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201188" y="1657350"/>
            <a:ext cx="3272050" cy="6201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4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CONTENT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4881392" y="1215385"/>
            <a:ext cx="2639822" cy="408314"/>
            <a:chOff x="3527609" y="1946002"/>
            <a:chExt cx="2639822" cy="408313"/>
          </a:xfrm>
        </p:grpSpPr>
        <p:sp>
          <p:nvSpPr>
            <p:cNvPr id="14" name="圆角矩形 13"/>
            <p:cNvSpPr/>
            <p:nvPr/>
          </p:nvSpPr>
          <p:spPr>
            <a:xfrm>
              <a:off x="3995937" y="1954206"/>
              <a:ext cx="1916117" cy="385318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178661" y="1946002"/>
              <a:ext cx="1988770" cy="338594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en-US" altLang="zh-CN" sz="1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  <a:cs typeface="Times New Roman" panose="02020603050405020304" pitchFamily="18" charset="0"/>
                </a:rPr>
                <a:t>Introduction</a:t>
              </a:r>
              <a:endParaRPr lang="zh-CN" altLang="zh-CN" sz="1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3542139" y="1954206"/>
              <a:ext cx="385318" cy="38531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24" name="文本框 48"/>
            <p:cNvSpPr txBox="1">
              <a:spLocks noChangeArrowheads="1"/>
            </p:cNvSpPr>
            <p:nvPr/>
          </p:nvSpPr>
          <p:spPr bwMode="auto">
            <a:xfrm>
              <a:off x="3527609" y="1954206"/>
              <a:ext cx="501137" cy="40010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01</a:t>
              </a:r>
              <a:endParaRPr lang="zh-CN" altLang="en-US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881392" y="1899704"/>
            <a:ext cx="2564005" cy="385318"/>
            <a:chOff x="3527609" y="1954206"/>
            <a:chExt cx="2564005" cy="385318"/>
          </a:xfrm>
        </p:grpSpPr>
        <p:sp>
          <p:nvSpPr>
            <p:cNvPr id="26" name="圆角矩形 25"/>
            <p:cNvSpPr/>
            <p:nvPr/>
          </p:nvSpPr>
          <p:spPr>
            <a:xfrm>
              <a:off x="3995937" y="1954206"/>
              <a:ext cx="1916117" cy="385318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008145" y="1978785"/>
              <a:ext cx="2083469" cy="338595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en-US" altLang="zh-CN" sz="1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  <a:cs typeface="Times New Roman" panose="02020603050405020304" pitchFamily="18" charset="0"/>
                </a:rPr>
                <a:t>Function Design</a:t>
              </a:r>
              <a:endParaRPr lang="zh-CN" altLang="zh-CN" sz="1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3542139" y="1954206"/>
              <a:ext cx="385318" cy="38531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29" name="文本框 48"/>
            <p:cNvSpPr txBox="1">
              <a:spLocks noChangeArrowheads="1"/>
            </p:cNvSpPr>
            <p:nvPr/>
          </p:nvSpPr>
          <p:spPr bwMode="auto">
            <a:xfrm>
              <a:off x="3527609" y="1954206"/>
              <a:ext cx="501137" cy="33855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02</a:t>
              </a:r>
              <a:endParaRPr lang="zh-CN" altLang="en-US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881392" y="2637876"/>
            <a:ext cx="2902737" cy="385318"/>
            <a:chOff x="3527609" y="1954206"/>
            <a:chExt cx="2902737" cy="385318"/>
          </a:xfrm>
        </p:grpSpPr>
        <p:sp>
          <p:nvSpPr>
            <p:cNvPr id="31" name="圆角矩形 30"/>
            <p:cNvSpPr/>
            <p:nvPr/>
          </p:nvSpPr>
          <p:spPr>
            <a:xfrm>
              <a:off x="3995936" y="1954206"/>
              <a:ext cx="1916117" cy="385318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915746" y="1972114"/>
              <a:ext cx="2514600" cy="323206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en-US" altLang="zh-CN" sz="13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  <a:cs typeface="Times New Roman" panose="02020603050405020304" pitchFamily="18" charset="0"/>
                </a:rPr>
                <a:t>Project walkthrough</a:t>
              </a:r>
              <a:endParaRPr lang="zh-CN" altLang="zh-CN" sz="13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3542139" y="1954206"/>
              <a:ext cx="385318" cy="38531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34" name="文本框 48"/>
            <p:cNvSpPr txBox="1">
              <a:spLocks noChangeArrowheads="1"/>
            </p:cNvSpPr>
            <p:nvPr/>
          </p:nvSpPr>
          <p:spPr bwMode="auto">
            <a:xfrm>
              <a:off x="3527609" y="1954206"/>
              <a:ext cx="501137" cy="33855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03</a:t>
              </a:r>
              <a:endParaRPr lang="zh-CN" altLang="en-US" sz="16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876800" y="3327400"/>
            <a:ext cx="2750770" cy="385318"/>
            <a:chOff x="3527609" y="1954206"/>
            <a:chExt cx="2750770" cy="385318"/>
          </a:xfrm>
        </p:grpSpPr>
        <p:sp>
          <p:nvSpPr>
            <p:cNvPr id="36" name="圆角矩形 35"/>
            <p:cNvSpPr/>
            <p:nvPr/>
          </p:nvSpPr>
          <p:spPr>
            <a:xfrm>
              <a:off x="3995937" y="1954206"/>
              <a:ext cx="1920708" cy="385318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289609" y="1971484"/>
              <a:ext cx="1988770" cy="338595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en-US" altLang="zh-CN" sz="1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  <a:cs typeface="Times New Roman" panose="02020603050405020304" pitchFamily="18" charset="0"/>
                </a:rPr>
                <a:t>Conclusion</a:t>
              </a:r>
              <a:endParaRPr lang="zh-CN" altLang="zh-CN" sz="16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3542139" y="1954206"/>
              <a:ext cx="385318" cy="38531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Montserrat" panose="00000500000000000000" pitchFamily="2" charset="0"/>
                </a:rPr>
                <a:t> </a:t>
              </a:r>
              <a:endParaRPr lang="zh-CN" altLang="en-US" b="1" dirty="0">
                <a:latin typeface="Montserrat" panose="00000500000000000000" pitchFamily="2" charset="0"/>
              </a:endParaRPr>
            </a:p>
          </p:txBody>
        </p:sp>
        <p:sp>
          <p:nvSpPr>
            <p:cNvPr id="39" name="文本框 48"/>
            <p:cNvSpPr txBox="1">
              <a:spLocks noChangeArrowheads="1"/>
            </p:cNvSpPr>
            <p:nvPr/>
          </p:nvSpPr>
          <p:spPr bwMode="auto">
            <a:xfrm>
              <a:off x="3527609" y="1954206"/>
              <a:ext cx="501137" cy="33855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04</a:t>
              </a:r>
              <a:endParaRPr lang="zh-CN" altLang="en-US" sz="16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335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1" y="-27977"/>
            <a:ext cx="2878052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990600" y="2175974"/>
            <a:ext cx="841897" cy="6417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5100" b="1" dirty="0">
                <a:solidFill>
                  <a:schemeClr val="accent2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01</a:t>
            </a:r>
          </a:p>
        </p:txBody>
      </p:sp>
      <p:sp>
        <p:nvSpPr>
          <p:cNvPr id="46" name="文本框 32"/>
          <p:cNvSpPr txBox="1"/>
          <p:nvPr/>
        </p:nvSpPr>
        <p:spPr>
          <a:xfrm>
            <a:off x="3581400" y="2114550"/>
            <a:ext cx="4724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-US" altLang="zh-CN" sz="4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Introduction</a:t>
            </a:r>
            <a:endParaRPr lang="zh-CN" altLang="en-US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542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ş1ï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pen Cart English Online Shopping System at Rs 15000/year in Navi Mumbai |  ID: 19891971412">
            <a:extLst>
              <a:ext uri="{FF2B5EF4-FFF2-40B4-BE49-F238E27FC236}">
                <a16:creationId xmlns:a16="http://schemas.microsoft.com/office/drawing/2014/main" id="{1D635958-2517-8202-B816-8C938056F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611" y="2650935"/>
            <a:ext cx="3325282" cy="223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ïslïḍè"/>
          <p:cNvSpPr/>
          <p:nvPr/>
        </p:nvSpPr>
        <p:spPr>
          <a:xfrm>
            <a:off x="495301" y="1077685"/>
            <a:ext cx="3771902" cy="93821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2100" b="1" dirty="0">
                <a:cs typeface="+mn-ea"/>
                <a:sym typeface="+mn-lt"/>
              </a:rPr>
              <a:t>Why did I choose this</a:t>
            </a:r>
            <a:r>
              <a:rPr lang="zh-TW" altLang="en-US" sz="2100" b="1" dirty="0">
                <a:cs typeface="+mn-ea"/>
                <a:sym typeface="+mn-lt"/>
              </a:rPr>
              <a:t> </a:t>
            </a:r>
            <a:r>
              <a:rPr lang="en" altLang="zh-MO" sz="2100" b="1" dirty="0">
                <a:cs typeface="+mn-ea"/>
              </a:rPr>
              <a:t>Shopping Cart</a:t>
            </a:r>
            <a:r>
              <a:rPr lang="zh-TW" altLang="en-US" sz="2100" b="1" dirty="0">
                <a:cs typeface="+mn-ea"/>
              </a:rPr>
              <a:t> </a:t>
            </a:r>
            <a:r>
              <a:rPr lang="en" altLang="zh-MO" sz="2100" b="1" dirty="0">
                <a:cs typeface="+mn-ea"/>
              </a:rPr>
              <a:t>System</a:t>
            </a:r>
            <a:r>
              <a:rPr lang="en-US" altLang="zh-CN" sz="2100" b="1" dirty="0">
                <a:cs typeface="+mn-ea"/>
                <a:sym typeface="+mn-lt"/>
              </a:rPr>
              <a:t>?</a:t>
            </a:r>
          </a:p>
        </p:txBody>
      </p:sp>
      <p:sp>
        <p:nvSpPr>
          <p:cNvPr id="15" name="ïSḷîḍê"/>
          <p:cNvSpPr txBox="1"/>
          <p:nvPr/>
        </p:nvSpPr>
        <p:spPr>
          <a:xfrm>
            <a:off x="495301" y="1939181"/>
            <a:ext cx="3771902" cy="683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324">
              <a:lnSpc>
                <a:spcPct val="150000"/>
              </a:lnSpc>
              <a:buSzPct val="25000"/>
              <a:defRPr/>
            </a:pPr>
            <a:r>
              <a:rPr lang="en-US" altLang="zh-CN" sz="1350" dirty="0"/>
              <a:t>Here are some reasons to design a shopping cart system.</a:t>
            </a:r>
            <a:endParaRPr lang="en-US" altLang="zh-CN" sz="7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68F0AF63-DC12-A701-A4B1-118CF339DA7B}"/>
              </a:ext>
            </a:extLst>
          </p:cNvPr>
          <p:cNvGrpSpPr/>
          <p:nvPr/>
        </p:nvGrpSpPr>
        <p:grpSpPr>
          <a:xfrm>
            <a:off x="4910751" y="1077685"/>
            <a:ext cx="3590994" cy="3348418"/>
            <a:chOff x="4910751" y="1077685"/>
            <a:chExt cx="3590994" cy="3348418"/>
          </a:xfrm>
        </p:grpSpPr>
        <p:grpSp>
          <p:nvGrpSpPr>
            <p:cNvPr id="17" name="组合 16"/>
            <p:cNvGrpSpPr/>
            <p:nvPr/>
          </p:nvGrpSpPr>
          <p:grpSpPr>
            <a:xfrm>
              <a:off x="5708611" y="1077685"/>
              <a:ext cx="2793134" cy="3348418"/>
              <a:chOff x="7611479" y="1436913"/>
              <a:chExt cx="3724178" cy="4464557"/>
            </a:xfrm>
          </p:grpSpPr>
          <p:sp>
            <p:nvSpPr>
              <p:cNvPr id="6" name="íşḷïďe"/>
              <p:cNvSpPr txBox="1"/>
              <p:nvPr/>
            </p:nvSpPr>
            <p:spPr>
              <a:xfrm>
                <a:off x="7611479" y="1436913"/>
                <a:ext cx="2853318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5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Improving the shopping experience:</a:t>
                </a:r>
              </a:p>
            </p:txBody>
          </p:sp>
          <p:sp>
            <p:nvSpPr>
              <p:cNvPr id="7" name="îşḷíḑe"/>
              <p:cNvSpPr txBox="1"/>
              <p:nvPr/>
            </p:nvSpPr>
            <p:spPr>
              <a:xfrm>
                <a:off x="7611480" y="1744690"/>
                <a:ext cx="3724177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324">
                  <a:buSzPct val="25000"/>
                  <a:defRPr/>
                </a:pPr>
                <a:r>
                  <a:rPr lang="en-US" altLang="zh-CN" sz="7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The shopping cart system allows users to easily select and collect products that interest them, helping them browse and purchase more effectively.</a:t>
                </a:r>
              </a:p>
            </p:txBody>
          </p:sp>
          <p:sp>
            <p:nvSpPr>
              <p:cNvPr id="8" name="iSḷíde"/>
              <p:cNvSpPr txBox="1"/>
              <p:nvPr/>
            </p:nvSpPr>
            <p:spPr>
              <a:xfrm>
                <a:off x="7611480" y="2576285"/>
                <a:ext cx="2670204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5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Promoting sales:</a:t>
                </a:r>
              </a:p>
            </p:txBody>
          </p:sp>
          <p:sp>
            <p:nvSpPr>
              <p:cNvPr id="9" name="iṥļíḑè"/>
              <p:cNvSpPr txBox="1"/>
              <p:nvPr/>
            </p:nvSpPr>
            <p:spPr>
              <a:xfrm>
                <a:off x="7611480" y="2884062"/>
                <a:ext cx="3724177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324">
                  <a:buSzPct val="25000"/>
                  <a:defRPr/>
                </a:pPr>
                <a:r>
                  <a:rPr lang="en-US" altLang="zh-CN" sz="7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By providing shopping carts and checkout functions, merchants can easily complete online sales. The shopping cart system can also support promotions, coupons, and other marketing strategies to increase sales.</a:t>
                </a:r>
              </a:p>
            </p:txBody>
          </p:sp>
          <p:sp>
            <p:nvSpPr>
              <p:cNvPr id="10" name="išlîḍé"/>
              <p:cNvSpPr txBox="1"/>
              <p:nvPr/>
            </p:nvSpPr>
            <p:spPr>
              <a:xfrm>
                <a:off x="7611480" y="3715657"/>
                <a:ext cx="305651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5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</a:rPr>
                  <a:t>User interaction and management:</a:t>
                </a:r>
                <a:endParaRPr lang="en-US" altLang="zh-CN" sz="105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íŝḻíďe"/>
              <p:cNvSpPr txBox="1"/>
              <p:nvPr/>
            </p:nvSpPr>
            <p:spPr>
              <a:xfrm>
                <a:off x="7611480" y="4023434"/>
                <a:ext cx="372417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324">
                  <a:buSzPct val="25000"/>
                  <a:defRPr/>
                </a:pPr>
                <a:r>
                  <a:rPr lang="en-US" altLang="zh-CN" sz="750" dirty="0">
                    <a:solidFill>
                      <a:srgbClr val="000000"/>
                    </a:solidFill>
                    <a:highlight>
                      <a:srgbClr val="F7F7F7"/>
                    </a:highlight>
                    <a:latin typeface="-apple-system"/>
                  </a:rPr>
                  <a:t>The system allows users to manage items in their shopping cart, view total amounts, and modify purchase quantities.</a:t>
                </a:r>
                <a:endParaRPr lang="en-US" altLang="zh-CN" sz="75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i$lidê"/>
              <p:cNvSpPr txBox="1"/>
              <p:nvPr/>
            </p:nvSpPr>
            <p:spPr>
              <a:xfrm>
                <a:off x="7611480" y="4855029"/>
                <a:ext cx="315811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5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Order and Inventory Management:</a:t>
                </a:r>
              </a:p>
            </p:txBody>
          </p:sp>
          <p:sp>
            <p:nvSpPr>
              <p:cNvPr id="13" name="iṧlíḋè"/>
              <p:cNvSpPr txBox="1"/>
              <p:nvPr/>
            </p:nvSpPr>
            <p:spPr>
              <a:xfrm>
                <a:off x="7611480" y="5162806"/>
                <a:ext cx="3724177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324">
                  <a:buSzPct val="25000"/>
                  <a:defRPr/>
                </a:pPr>
                <a:r>
                  <a:rPr lang="en-US" altLang="zh-CN" sz="7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For merchants, the shopping cart system can help track orders and inventory, ensuring efficient management of the product supply chain.</a:t>
                </a:r>
              </a:p>
              <a:p>
                <a:pPr defTabSz="685324">
                  <a:buSzPct val="25000"/>
                  <a:defRPr/>
                </a:pPr>
                <a:endParaRPr lang="en-US" altLang="zh-CN" sz="75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4" name="AutoShape 4">
              <a:extLst>
                <a:ext uri="{FF2B5EF4-FFF2-40B4-BE49-F238E27FC236}">
                  <a16:creationId xmlns:a16="http://schemas.microsoft.com/office/drawing/2014/main" id="{D9B42F95-9571-9489-5A2E-3C9678041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751" y="1077685"/>
              <a:ext cx="707571" cy="666608"/>
            </a:xfrm>
            <a:custGeom>
              <a:avLst/>
              <a:gdLst>
                <a:gd name="T0" fmla="*/ 448907368 w 21600"/>
                <a:gd name="T1" fmla="*/ 420564200 h 21600"/>
                <a:gd name="T2" fmla="*/ 448907368 w 21600"/>
                <a:gd name="T3" fmla="*/ 420564200 h 21600"/>
                <a:gd name="T4" fmla="*/ 448907368 w 21600"/>
                <a:gd name="T5" fmla="*/ 420564200 h 21600"/>
                <a:gd name="T6" fmla="*/ 448907368 w 21600"/>
                <a:gd name="T7" fmla="*/ 42056420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925" y="0"/>
                  </a:moveTo>
                  <a:cubicBezTo>
                    <a:pt x="19644" y="0"/>
                    <a:pt x="19644" y="0"/>
                    <a:pt x="19644" y="0"/>
                  </a:cubicBezTo>
                  <a:cubicBezTo>
                    <a:pt x="20697" y="0"/>
                    <a:pt x="21600" y="1213"/>
                    <a:pt x="21600" y="2679"/>
                  </a:cubicBezTo>
                  <a:cubicBezTo>
                    <a:pt x="21600" y="18879"/>
                    <a:pt x="21600" y="18879"/>
                    <a:pt x="21600" y="18879"/>
                  </a:cubicBezTo>
                  <a:cubicBezTo>
                    <a:pt x="21600" y="20386"/>
                    <a:pt x="20697" y="21599"/>
                    <a:pt x="19644" y="21599"/>
                  </a:cubicBezTo>
                  <a:cubicBezTo>
                    <a:pt x="1925" y="21599"/>
                    <a:pt x="1925" y="21599"/>
                    <a:pt x="1925" y="21599"/>
                  </a:cubicBezTo>
                  <a:cubicBezTo>
                    <a:pt x="872" y="21599"/>
                    <a:pt x="0" y="20386"/>
                    <a:pt x="0" y="188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0" y="1213"/>
                    <a:pt x="872" y="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lIns="17145" tIns="17145" rIns="17145" bIns="17145"/>
            <a:lstStyle/>
            <a:p>
              <a:endParaRPr lang="en-US" dirty="0">
                <a:latin typeface="Montserrat" panose="00000500000000000000" pitchFamily="2" charset="0"/>
                <a:ea typeface="字魂35号-经典雅黑" panose="02000000000000000000" pitchFamily="2" charset="-122"/>
              </a:endParaRPr>
            </a:p>
          </p:txBody>
        </p: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CC63077B-A7FE-FF6F-5BA5-E62FDF848036}"/>
                </a:ext>
              </a:extLst>
            </p:cNvPr>
            <p:cNvGrpSpPr/>
            <p:nvPr/>
          </p:nvGrpSpPr>
          <p:grpSpPr>
            <a:xfrm>
              <a:off x="4920343" y="1222980"/>
              <a:ext cx="709129" cy="3122502"/>
              <a:chOff x="4920343" y="1222980"/>
              <a:chExt cx="709129" cy="3122502"/>
            </a:xfrm>
          </p:grpSpPr>
          <p:sp>
            <p:nvSpPr>
              <p:cNvPr id="18" name="AutoShape 5">
                <a:extLst>
                  <a:ext uri="{FF2B5EF4-FFF2-40B4-BE49-F238E27FC236}">
                    <a16:creationId xmlns:a16="http://schemas.microsoft.com/office/drawing/2014/main" id="{39363756-8F42-61DC-6655-25603BE5D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343" y="1935576"/>
                <a:ext cx="707572" cy="704210"/>
              </a:xfrm>
              <a:custGeom>
                <a:avLst/>
                <a:gdLst>
                  <a:gd name="T0" fmla="*/ 449554806 w 21600"/>
                  <a:gd name="T1" fmla="*/ 420564200 h 21600"/>
                  <a:gd name="T2" fmla="*/ 449554806 w 21600"/>
                  <a:gd name="T3" fmla="*/ 420564200 h 21600"/>
                  <a:gd name="T4" fmla="*/ 449554806 w 21600"/>
                  <a:gd name="T5" fmla="*/ 420564200 h 21600"/>
                  <a:gd name="T6" fmla="*/ 449554806 w 21600"/>
                  <a:gd name="T7" fmla="*/ 42056420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5" y="0"/>
                    </a:moveTo>
                    <a:cubicBezTo>
                      <a:pt x="19674" y="0"/>
                      <a:pt x="19674" y="0"/>
                      <a:pt x="19674" y="0"/>
                    </a:cubicBezTo>
                    <a:cubicBezTo>
                      <a:pt x="20727" y="0"/>
                      <a:pt x="21600" y="1213"/>
                      <a:pt x="21600" y="2679"/>
                    </a:cubicBezTo>
                    <a:cubicBezTo>
                      <a:pt x="21600" y="18879"/>
                      <a:pt x="21600" y="18879"/>
                      <a:pt x="21600" y="18879"/>
                    </a:cubicBezTo>
                    <a:cubicBezTo>
                      <a:pt x="21600" y="20386"/>
                      <a:pt x="20727" y="21599"/>
                      <a:pt x="19674" y="21599"/>
                    </a:cubicBezTo>
                    <a:cubicBezTo>
                      <a:pt x="1955" y="21599"/>
                      <a:pt x="1955" y="21599"/>
                      <a:pt x="1955" y="21599"/>
                    </a:cubicBezTo>
                    <a:cubicBezTo>
                      <a:pt x="872" y="21599"/>
                      <a:pt x="0" y="20386"/>
                      <a:pt x="0" y="18879"/>
                    </a:cubicBezTo>
                    <a:cubicBezTo>
                      <a:pt x="0" y="2679"/>
                      <a:pt x="0" y="2679"/>
                      <a:pt x="0" y="2679"/>
                    </a:cubicBezTo>
                    <a:cubicBezTo>
                      <a:pt x="0" y="1213"/>
                      <a:pt x="872" y="0"/>
                      <a:pt x="19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17145" tIns="17145" rIns="17145" bIns="17145"/>
              <a:lstStyle/>
              <a:p>
                <a:endParaRPr lang="en-US" dirty="0">
                  <a:latin typeface="Montserrat" panose="00000500000000000000" pitchFamily="2" charset="0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2FD09C17-09F1-9899-265B-C7E36158B49E}"/>
                  </a:ext>
                </a:extLst>
              </p:cNvPr>
              <p:cNvSpPr txBox="1"/>
              <p:nvPr/>
            </p:nvSpPr>
            <p:spPr>
              <a:xfrm>
                <a:off x="5121729" y="2096211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MO" dirty="0"/>
                  <a:t>2</a:t>
                </a:r>
                <a:endParaRPr kumimoji="1" lang="zh-MO" altLang="en-US" dirty="0"/>
              </a:p>
            </p:txBody>
          </p:sp>
          <p:sp>
            <p:nvSpPr>
              <p:cNvPr id="20" name="AutoShape 5">
                <a:extLst>
                  <a:ext uri="{FF2B5EF4-FFF2-40B4-BE49-F238E27FC236}">
                    <a16:creationId xmlns:a16="http://schemas.microsoft.com/office/drawing/2014/main" id="{9013AFC8-9050-343B-55F4-ED59EA36C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343" y="3641272"/>
                <a:ext cx="707572" cy="704210"/>
              </a:xfrm>
              <a:custGeom>
                <a:avLst/>
                <a:gdLst>
                  <a:gd name="T0" fmla="*/ 449554806 w 21600"/>
                  <a:gd name="T1" fmla="*/ 420564200 h 21600"/>
                  <a:gd name="T2" fmla="*/ 449554806 w 21600"/>
                  <a:gd name="T3" fmla="*/ 420564200 h 21600"/>
                  <a:gd name="T4" fmla="*/ 449554806 w 21600"/>
                  <a:gd name="T5" fmla="*/ 420564200 h 21600"/>
                  <a:gd name="T6" fmla="*/ 449554806 w 21600"/>
                  <a:gd name="T7" fmla="*/ 42056420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5" y="0"/>
                    </a:moveTo>
                    <a:cubicBezTo>
                      <a:pt x="19674" y="0"/>
                      <a:pt x="19674" y="0"/>
                      <a:pt x="19674" y="0"/>
                    </a:cubicBezTo>
                    <a:cubicBezTo>
                      <a:pt x="20727" y="0"/>
                      <a:pt x="21600" y="1213"/>
                      <a:pt x="21600" y="2679"/>
                    </a:cubicBezTo>
                    <a:cubicBezTo>
                      <a:pt x="21600" y="18879"/>
                      <a:pt x="21600" y="18879"/>
                      <a:pt x="21600" y="18879"/>
                    </a:cubicBezTo>
                    <a:cubicBezTo>
                      <a:pt x="21600" y="20386"/>
                      <a:pt x="20727" y="21599"/>
                      <a:pt x="19674" y="21599"/>
                    </a:cubicBezTo>
                    <a:cubicBezTo>
                      <a:pt x="1955" y="21599"/>
                      <a:pt x="1955" y="21599"/>
                      <a:pt x="1955" y="21599"/>
                    </a:cubicBezTo>
                    <a:cubicBezTo>
                      <a:pt x="872" y="21599"/>
                      <a:pt x="0" y="20386"/>
                      <a:pt x="0" y="18879"/>
                    </a:cubicBezTo>
                    <a:cubicBezTo>
                      <a:pt x="0" y="2679"/>
                      <a:pt x="0" y="2679"/>
                      <a:pt x="0" y="2679"/>
                    </a:cubicBezTo>
                    <a:cubicBezTo>
                      <a:pt x="0" y="1213"/>
                      <a:pt x="872" y="0"/>
                      <a:pt x="19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17145" tIns="17145" rIns="17145" bIns="17145"/>
              <a:lstStyle/>
              <a:p>
                <a:endParaRPr lang="en-US" dirty="0">
                  <a:latin typeface="Montserrat" panose="00000500000000000000" pitchFamily="2" charset="0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45E0AA57-D67E-520F-E17E-5340D9E2EA74}"/>
                  </a:ext>
                </a:extLst>
              </p:cNvPr>
              <p:cNvSpPr txBox="1"/>
              <p:nvPr/>
            </p:nvSpPr>
            <p:spPr>
              <a:xfrm>
                <a:off x="5121729" y="3801907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MO" dirty="0"/>
                  <a:t>4</a:t>
                </a:r>
                <a:endParaRPr kumimoji="1" lang="zh-MO" altLang="en-US" dirty="0"/>
              </a:p>
            </p:txBody>
          </p:sp>
          <p:sp>
            <p:nvSpPr>
              <p:cNvPr id="22" name="AutoShape 4">
                <a:extLst>
                  <a:ext uri="{FF2B5EF4-FFF2-40B4-BE49-F238E27FC236}">
                    <a16:creationId xmlns:a16="http://schemas.microsoft.com/office/drawing/2014/main" id="{0B7B665F-89BD-43F5-8429-50B3C1455F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1901" y="2812357"/>
                <a:ext cx="707571" cy="666608"/>
              </a:xfrm>
              <a:custGeom>
                <a:avLst/>
                <a:gdLst>
                  <a:gd name="T0" fmla="*/ 448907368 w 21600"/>
                  <a:gd name="T1" fmla="*/ 420564200 h 21600"/>
                  <a:gd name="T2" fmla="*/ 448907368 w 21600"/>
                  <a:gd name="T3" fmla="*/ 420564200 h 21600"/>
                  <a:gd name="T4" fmla="*/ 448907368 w 21600"/>
                  <a:gd name="T5" fmla="*/ 420564200 h 21600"/>
                  <a:gd name="T6" fmla="*/ 448907368 w 21600"/>
                  <a:gd name="T7" fmla="*/ 42056420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5" y="0"/>
                    </a:moveTo>
                    <a:cubicBezTo>
                      <a:pt x="19644" y="0"/>
                      <a:pt x="19644" y="0"/>
                      <a:pt x="19644" y="0"/>
                    </a:cubicBezTo>
                    <a:cubicBezTo>
                      <a:pt x="20697" y="0"/>
                      <a:pt x="21600" y="1213"/>
                      <a:pt x="21600" y="2679"/>
                    </a:cubicBezTo>
                    <a:cubicBezTo>
                      <a:pt x="21600" y="18879"/>
                      <a:pt x="21600" y="18879"/>
                      <a:pt x="21600" y="18879"/>
                    </a:cubicBezTo>
                    <a:cubicBezTo>
                      <a:pt x="21600" y="20386"/>
                      <a:pt x="20697" y="21599"/>
                      <a:pt x="19644" y="21599"/>
                    </a:cubicBezTo>
                    <a:cubicBezTo>
                      <a:pt x="1925" y="21599"/>
                      <a:pt x="1925" y="21599"/>
                      <a:pt x="1925" y="21599"/>
                    </a:cubicBezTo>
                    <a:cubicBezTo>
                      <a:pt x="872" y="21599"/>
                      <a:pt x="0" y="20386"/>
                      <a:pt x="0" y="18879"/>
                    </a:cubicBezTo>
                    <a:cubicBezTo>
                      <a:pt x="0" y="2679"/>
                      <a:pt x="0" y="2679"/>
                      <a:pt x="0" y="2679"/>
                    </a:cubicBezTo>
                    <a:cubicBezTo>
                      <a:pt x="0" y="1213"/>
                      <a:pt x="872" y="0"/>
                      <a:pt x="19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lIns="17145" tIns="17145" rIns="17145" bIns="17145"/>
              <a:lstStyle/>
              <a:p>
                <a:endParaRPr lang="en-US" dirty="0">
                  <a:latin typeface="Montserrat" panose="00000500000000000000" pitchFamily="2" charset="0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6DB2ED5B-8E5B-6BC5-CFDB-3023375070DF}"/>
                  </a:ext>
                </a:extLst>
              </p:cNvPr>
              <p:cNvSpPr txBox="1"/>
              <p:nvPr/>
            </p:nvSpPr>
            <p:spPr>
              <a:xfrm>
                <a:off x="5124843" y="295765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MO" dirty="0">
                    <a:solidFill>
                      <a:schemeClr val="bg1"/>
                    </a:solidFill>
                  </a:rPr>
                  <a:t>3</a:t>
                </a:r>
                <a:endParaRPr kumimoji="1" lang="zh-MO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4C1398A6-22E2-4B11-017F-410E03FA7C0D}"/>
                  </a:ext>
                </a:extLst>
              </p:cNvPr>
              <p:cNvSpPr txBox="1"/>
              <p:nvPr/>
            </p:nvSpPr>
            <p:spPr>
              <a:xfrm>
                <a:off x="5113693" y="122298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MO" dirty="0">
                    <a:solidFill>
                      <a:schemeClr val="bg1"/>
                    </a:solidFill>
                  </a:rPr>
                  <a:t>1</a:t>
                </a:r>
                <a:endParaRPr kumimoji="1" lang="zh-MO" altLang="en-US" dirty="0">
                  <a:solidFill>
                    <a:schemeClr val="bg1"/>
                  </a:solidFill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1" y="-27977"/>
            <a:ext cx="2878052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990600" y="2175974"/>
            <a:ext cx="974947" cy="6417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5100" b="1" dirty="0">
                <a:solidFill>
                  <a:schemeClr val="accent2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02</a:t>
            </a:r>
          </a:p>
        </p:txBody>
      </p:sp>
      <p:sp>
        <p:nvSpPr>
          <p:cNvPr id="46" name="文本框 32"/>
          <p:cNvSpPr txBox="1"/>
          <p:nvPr/>
        </p:nvSpPr>
        <p:spPr>
          <a:xfrm>
            <a:off x="3581400" y="2114550"/>
            <a:ext cx="4419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-US" altLang="zh-CN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Function Design</a:t>
            </a:r>
            <a:endParaRPr lang="zh-CN" altLang="zh-CN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  <a:p>
            <a:pPr algn="ctr" defTabSz="914148">
              <a:defRPr/>
            </a:pPr>
            <a:endParaRPr lang="zh-CN" altLang="en-US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668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śļiḍ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ïṡḷîďé"/>
          <p:cNvGrpSpPr/>
          <p:nvPr/>
        </p:nvGrpSpPr>
        <p:grpSpPr>
          <a:xfrm>
            <a:off x="1" y="85186"/>
            <a:ext cx="9143999" cy="5458357"/>
            <a:chOff x="1" y="113582"/>
            <a:chExt cx="12191999" cy="7277806"/>
          </a:xfrm>
        </p:grpSpPr>
        <p:cxnSp>
          <p:nvCxnSpPr>
            <p:cNvPr id="2" name="îş1iḋe"/>
            <p:cNvCxnSpPr/>
            <p:nvPr/>
          </p:nvCxnSpPr>
          <p:spPr>
            <a:xfrm flipH="1">
              <a:off x="1" y="3666134"/>
              <a:ext cx="12191999" cy="0"/>
            </a:xfrm>
            <a:prstGeom prst="line">
              <a:avLst/>
            </a:prstGeom>
            <a:ln w="127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iṣļîḋe"/>
            <p:cNvGrpSpPr/>
            <p:nvPr/>
          </p:nvGrpSpPr>
          <p:grpSpPr>
            <a:xfrm>
              <a:off x="1626219" y="113582"/>
              <a:ext cx="10565760" cy="7277806"/>
              <a:chOff x="1916121" y="122044"/>
              <a:chExt cx="10565760" cy="7277806"/>
            </a:xfrm>
          </p:grpSpPr>
          <p:grpSp>
            <p:nvGrpSpPr>
              <p:cNvPr id="6" name="ïṣḻîḓé"/>
              <p:cNvGrpSpPr/>
              <p:nvPr/>
            </p:nvGrpSpPr>
            <p:grpSpPr>
              <a:xfrm>
                <a:off x="1916121" y="2056738"/>
                <a:ext cx="1700743" cy="3194185"/>
                <a:chOff x="1916121" y="2029349"/>
                <a:chExt cx="1700743" cy="3194185"/>
              </a:xfrm>
            </p:grpSpPr>
            <p:sp>
              <p:nvSpPr>
                <p:cNvPr id="23" name="ïṣľíḋé"/>
                <p:cNvSpPr/>
                <p:nvPr/>
              </p:nvSpPr>
              <p:spPr>
                <a:xfrm>
                  <a:off x="1916121" y="4027873"/>
                  <a:ext cx="1700743" cy="1195661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68580" tIns="34290" rIns="68580" bIns="34290" anchor="t">
                  <a:noAutofit/>
                </a:bodyPr>
                <a:lstStyle/>
                <a:p>
                  <a:pPr marL="171450" indent="-171450" algn="l">
                    <a:buFont typeface="Arial" panose="020B0604020202020204" pitchFamily="34" charset="0"/>
                    <a:buChar char="•"/>
                  </a:pPr>
                  <a:r>
                    <a:rPr lang="en" altLang="zh-MO" sz="825" b="1" dirty="0" err="1">
                      <a:cs typeface="+mn-ea"/>
                    </a:rPr>
                    <a:t>displayProducts</a:t>
                  </a:r>
                  <a:r>
                    <a:rPr lang="en" altLang="zh-MO" sz="825" b="1" dirty="0">
                      <a:cs typeface="+mn-ea"/>
                    </a:rPr>
                    <a:t>()</a:t>
                  </a:r>
                  <a:r>
                    <a:rPr lang="en" altLang="zh-MO" sz="825" dirty="0">
                      <a:cs typeface="+mn-ea"/>
                    </a:rPr>
                    <a:t>: Renders the list of available products with their details and an "Add to Cart" button for each product.</a:t>
                  </a:r>
                </a:p>
              </p:txBody>
            </p:sp>
            <p:cxnSp>
              <p:nvCxnSpPr>
                <p:cNvPr id="32" name="ïṩ1îḍè"/>
                <p:cNvCxnSpPr/>
                <p:nvPr/>
              </p:nvCxnSpPr>
              <p:spPr>
                <a:xfrm>
                  <a:off x="2766492" y="2557068"/>
                  <a:ext cx="0" cy="1109066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îŝḻíḓé"/>
                <p:cNvGrpSpPr/>
                <p:nvPr/>
              </p:nvGrpSpPr>
              <p:grpSpPr>
                <a:xfrm>
                  <a:off x="2490007" y="3389649"/>
                  <a:ext cx="552970" cy="552970"/>
                  <a:chOff x="2574153" y="3204958"/>
                  <a:chExt cx="720000" cy="720000"/>
                </a:xfrm>
              </p:grpSpPr>
              <p:sp>
                <p:nvSpPr>
                  <p:cNvPr id="18" name="îṧḻíḋè"/>
                  <p:cNvSpPr/>
                  <p:nvPr/>
                </p:nvSpPr>
                <p:spPr>
                  <a:xfrm>
                    <a:off x="2574153" y="3204958"/>
                    <a:ext cx="720000" cy="72000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9050" cap="rnd">
                    <a:noFill/>
                    <a:prstDash val="solid"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  <a:normAutofit lnSpcReduction="10000"/>
                  </a:bodyPr>
                  <a:lstStyle/>
                  <a:p>
                    <a:pPr algn="ctr" defTabSz="685800"/>
                    <a:endParaRPr lang="zh-CN" altLang="en-US" sz="1500" b="1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9" name="ïṧḷíḑé"/>
                  <p:cNvSpPr/>
                  <p:nvPr/>
                </p:nvSpPr>
                <p:spPr bwMode="auto">
                  <a:xfrm>
                    <a:off x="2753609" y="3378990"/>
                    <a:ext cx="361089" cy="371937"/>
                  </a:xfrm>
                  <a:custGeom>
                    <a:avLst/>
                    <a:gdLst>
                      <a:gd name="connsiteX0" fmla="*/ 343764 w 533400"/>
                      <a:gd name="connsiteY0" fmla="*/ 621 h 533400"/>
                      <a:gd name="connsiteX1" fmla="*/ 381864 w 533400"/>
                      <a:gd name="connsiteY1" fmla="*/ 38721 h 533400"/>
                      <a:gd name="connsiteX2" fmla="*/ 381864 w 533400"/>
                      <a:gd name="connsiteY2" fmla="*/ 38721 h 533400"/>
                      <a:gd name="connsiteX3" fmla="*/ 381864 w 533400"/>
                      <a:gd name="connsiteY3" fmla="*/ 114921 h 533400"/>
                      <a:gd name="connsiteX4" fmla="*/ 496164 w 533400"/>
                      <a:gd name="connsiteY4" fmla="*/ 114921 h 533400"/>
                      <a:gd name="connsiteX5" fmla="*/ 534264 w 533400"/>
                      <a:gd name="connsiteY5" fmla="*/ 151116 h 533400"/>
                      <a:gd name="connsiteX6" fmla="*/ 534264 w 533400"/>
                      <a:gd name="connsiteY6" fmla="*/ 153021 h 533400"/>
                      <a:gd name="connsiteX7" fmla="*/ 534264 w 533400"/>
                      <a:gd name="connsiteY7" fmla="*/ 381621 h 533400"/>
                      <a:gd name="connsiteX8" fmla="*/ 498069 w 533400"/>
                      <a:gd name="connsiteY8" fmla="*/ 419721 h 533400"/>
                      <a:gd name="connsiteX9" fmla="*/ 496164 w 533400"/>
                      <a:gd name="connsiteY9" fmla="*/ 419721 h 533400"/>
                      <a:gd name="connsiteX10" fmla="*/ 381864 w 533400"/>
                      <a:gd name="connsiteY10" fmla="*/ 419721 h 533400"/>
                      <a:gd name="connsiteX11" fmla="*/ 381864 w 533400"/>
                      <a:gd name="connsiteY11" fmla="*/ 495921 h 533400"/>
                      <a:gd name="connsiteX12" fmla="*/ 345669 w 533400"/>
                      <a:gd name="connsiteY12" fmla="*/ 534021 h 533400"/>
                      <a:gd name="connsiteX13" fmla="*/ 343764 w 533400"/>
                      <a:gd name="connsiteY13" fmla="*/ 534021 h 533400"/>
                      <a:gd name="connsiteX14" fmla="*/ 191364 w 533400"/>
                      <a:gd name="connsiteY14" fmla="*/ 534021 h 533400"/>
                      <a:gd name="connsiteX15" fmla="*/ 153264 w 533400"/>
                      <a:gd name="connsiteY15" fmla="*/ 495921 h 533400"/>
                      <a:gd name="connsiteX16" fmla="*/ 153264 w 533400"/>
                      <a:gd name="connsiteY16" fmla="*/ 495921 h 533400"/>
                      <a:gd name="connsiteX17" fmla="*/ 153264 w 533400"/>
                      <a:gd name="connsiteY17" fmla="*/ 419721 h 533400"/>
                      <a:gd name="connsiteX18" fmla="*/ 38964 w 533400"/>
                      <a:gd name="connsiteY18" fmla="*/ 419721 h 533400"/>
                      <a:gd name="connsiteX19" fmla="*/ 864 w 533400"/>
                      <a:gd name="connsiteY19" fmla="*/ 383526 h 533400"/>
                      <a:gd name="connsiteX20" fmla="*/ 864 w 533400"/>
                      <a:gd name="connsiteY20" fmla="*/ 381621 h 533400"/>
                      <a:gd name="connsiteX21" fmla="*/ 864 w 533400"/>
                      <a:gd name="connsiteY21" fmla="*/ 197789 h 533400"/>
                      <a:gd name="connsiteX22" fmla="*/ 9436 w 533400"/>
                      <a:gd name="connsiteY22" fmla="*/ 173976 h 533400"/>
                      <a:gd name="connsiteX23" fmla="*/ 11342 w 533400"/>
                      <a:gd name="connsiteY23" fmla="*/ 172071 h 533400"/>
                      <a:gd name="connsiteX24" fmla="*/ 52299 w 533400"/>
                      <a:gd name="connsiteY24" fmla="*/ 127303 h 533400"/>
                      <a:gd name="connsiteX25" fmla="*/ 78017 w 533400"/>
                      <a:gd name="connsiteY25" fmla="*/ 114921 h 533400"/>
                      <a:gd name="connsiteX26" fmla="*/ 79921 w 533400"/>
                      <a:gd name="connsiteY26" fmla="*/ 114921 h 533400"/>
                      <a:gd name="connsiteX27" fmla="*/ 153264 w 533400"/>
                      <a:gd name="connsiteY27" fmla="*/ 114921 h 533400"/>
                      <a:gd name="connsiteX28" fmla="*/ 153264 w 533400"/>
                      <a:gd name="connsiteY28" fmla="*/ 38721 h 533400"/>
                      <a:gd name="connsiteX29" fmla="*/ 189459 w 533400"/>
                      <a:gd name="connsiteY29" fmla="*/ 621 h 533400"/>
                      <a:gd name="connsiteX30" fmla="*/ 191364 w 533400"/>
                      <a:gd name="connsiteY30" fmla="*/ 621 h 533400"/>
                      <a:gd name="connsiteX31" fmla="*/ 343764 w 533400"/>
                      <a:gd name="connsiteY31" fmla="*/ 621 h 533400"/>
                      <a:gd name="connsiteX32" fmla="*/ 343764 w 533400"/>
                      <a:gd name="connsiteY32" fmla="*/ 286371 h 533400"/>
                      <a:gd name="connsiteX33" fmla="*/ 191364 w 533400"/>
                      <a:gd name="connsiteY33" fmla="*/ 286371 h 533400"/>
                      <a:gd name="connsiteX34" fmla="*/ 172314 w 533400"/>
                      <a:gd name="connsiteY34" fmla="*/ 305421 h 533400"/>
                      <a:gd name="connsiteX35" fmla="*/ 172314 w 533400"/>
                      <a:gd name="connsiteY35" fmla="*/ 305421 h 533400"/>
                      <a:gd name="connsiteX36" fmla="*/ 172314 w 533400"/>
                      <a:gd name="connsiteY36" fmla="*/ 495921 h 533400"/>
                      <a:gd name="connsiteX37" fmla="*/ 191364 w 533400"/>
                      <a:gd name="connsiteY37" fmla="*/ 514971 h 533400"/>
                      <a:gd name="connsiteX38" fmla="*/ 191364 w 533400"/>
                      <a:gd name="connsiteY38" fmla="*/ 514971 h 533400"/>
                      <a:gd name="connsiteX39" fmla="*/ 343764 w 533400"/>
                      <a:gd name="connsiteY39" fmla="*/ 514971 h 533400"/>
                      <a:gd name="connsiteX40" fmla="*/ 362814 w 533400"/>
                      <a:gd name="connsiteY40" fmla="*/ 495921 h 533400"/>
                      <a:gd name="connsiteX41" fmla="*/ 362814 w 533400"/>
                      <a:gd name="connsiteY41" fmla="*/ 495921 h 533400"/>
                      <a:gd name="connsiteX42" fmla="*/ 362814 w 533400"/>
                      <a:gd name="connsiteY42" fmla="*/ 305421 h 533400"/>
                      <a:gd name="connsiteX43" fmla="*/ 343764 w 533400"/>
                      <a:gd name="connsiteY43" fmla="*/ 286371 h 533400"/>
                      <a:gd name="connsiteX44" fmla="*/ 343764 w 533400"/>
                      <a:gd name="connsiteY44" fmla="*/ 286371 h 533400"/>
                      <a:gd name="connsiteX45" fmla="*/ 496164 w 533400"/>
                      <a:gd name="connsiteY45" fmla="*/ 133971 h 533400"/>
                      <a:gd name="connsiteX46" fmla="*/ 79921 w 533400"/>
                      <a:gd name="connsiteY46" fmla="*/ 133971 h 533400"/>
                      <a:gd name="connsiteX47" fmla="*/ 67539 w 533400"/>
                      <a:gd name="connsiteY47" fmla="*/ 138734 h 533400"/>
                      <a:gd name="connsiteX48" fmla="*/ 66586 w 533400"/>
                      <a:gd name="connsiteY48" fmla="*/ 139686 h 533400"/>
                      <a:gd name="connsiteX49" fmla="*/ 25629 w 533400"/>
                      <a:gd name="connsiteY49" fmla="*/ 184453 h 533400"/>
                      <a:gd name="connsiteX50" fmla="*/ 19914 w 533400"/>
                      <a:gd name="connsiteY50" fmla="*/ 195884 h 533400"/>
                      <a:gd name="connsiteX51" fmla="*/ 19914 w 533400"/>
                      <a:gd name="connsiteY51" fmla="*/ 197789 h 533400"/>
                      <a:gd name="connsiteX52" fmla="*/ 19914 w 533400"/>
                      <a:gd name="connsiteY52" fmla="*/ 381621 h 533400"/>
                      <a:gd name="connsiteX53" fmla="*/ 38011 w 533400"/>
                      <a:gd name="connsiteY53" fmla="*/ 400671 h 533400"/>
                      <a:gd name="connsiteX54" fmla="*/ 38964 w 533400"/>
                      <a:gd name="connsiteY54" fmla="*/ 400671 h 533400"/>
                      <a:gd name="connsiteX55" fmla="*/ 153264 w 533400"/>
                      <a:gd name="connsiteY55" fmla="*/ 400671 h 533400"/>
                      <a:gd name="connsiteX56" fmla="*/ 153264 w 533400"/>
                      <a:gd name="connsiteY56" fmla="*/ 305421 h 533400"/>
                      <a:gd name="connsiteX57" fmla="*/ 189459 w 533400"/>
                      <a:gd name="connsiteY57" fmla="*/ 267321 h 533400"/>
                      <a:gd name="connsiteX58" fmla="*/ 191364 w 533400"/>
                      <a:gd name="connsiteY58" fmla="*/ 267321 h 533400"/>
                      <a:gd name="connsiteX59" fmla="*/ 343764 w 533400"/>
                      <a:gd name="connsiteY59" fmla="*/ 267321 h 533400"/>
                      <a:gd name="connsiteX60" fmla="*/ 381864 w 533400"/>
                      <a:gd name="connsiteY60" fmla="*/ 305421 h 533400"/>
                      <a:gd name="connsiteX61" fmla="*/ 381864 w 533400"/>
                      <a:gd name="connsiteY61" fmla="*/ 305421 h 533400"/>
                      <a:gd name="connsiteX62" fmla="*/ 381864 w 533400"/>
                      <a:gd name="connsiteY62" fmla="*/ 400671 h 533400"/>
                      <a:gd name="connsiteX63" fmla="*/ 496164 w 533400"/>
                      <a:gd name="connsiteY63" fmla="*/ 400671 h 533400"/>
                      <a:gd name="connsiteX64" fmla="*/ 515214 w 533400"/>
                      <a:gd name="connsiteY64" fmla="*/ 382573 h 533400"/>
                      <a:gd name="connsiteX65" fmla="*/ 515214 w 533400"/>
                      <a:gd name="connsiteY65" fmla="*/ 381621 h 533400"/>
                      <a:gd name="connsiteX66" fmla="*/ 515214 w 533400"/>
                      <a:gd name="connsiteY66" fmla="*/ 153021 h 533400"/>
                      <a:gd name="connsiteX67" fmla="*/ 497117 w 533400"/>
                      <a:gd name="connsiteY67" fmla="*/ 133971 h 533400"/>
                      <a:gd name="connsiteX68" fmla="*/ 496164 w 533400"/>
                      <a:gd name="connsiteY68" fmla="*/ 133971 h 533400"/>
                      <a:gd name="connsiteX69" fmla="*/ 462827 w 533400"/>
                      <a:gd name="connsiteY69" fmla="*/ 172071 h 533400"/>
                      <a:gd name="connsiteX70" fmla="*/ 477114 w 533400"/>
                      <a:gd name="connsiteY70" fmla="*/ 186359 h 533400"/>
                      <a:gd name="connsiteX71" fmla="*/ 462827 w 533400"/>
                      <a:gd name="connsiteY71" fmla="*/ 200646 h 533400"/>
                      <a:gd name="connsiteX72" fmla="*/ 448539 w 533400"/>
                      <a:gd name="connsiteY72" fmla="*/ 186359 h 533400"/>
                      <a:gd name="connsiteX73" fmla="*/ 462827 w 533400"/>
                      <a:gd name="connsiteY73" fmla="*/ 172071 h 533400"/>
                      <a:gd name="connsiteX74" fmla="*/ 343764 w 533400"/>
                      <a:gd name="connsiteY74" fmla="*/ 19671 h 533400"/>
                      <a:gd name="connsiteX75" fmla="*/ 191364 w 533400"/>
                      <a:gd name="connsiteY75" fmla="*/ 19671 h 533400"/>
                      <a:gd name="connsiteX76" fmla="*/ 172314 w 533400"/>
                      <a:gd name="connsiteY76" fmla="*/ 38721 h 533400"/>
                      <a:gd name="connsiteX77" fmla="*/ 172314 w 533400"/>
                      <a:gd name="connsiteY77" fmla="*/ 38721 h 533400"/>
                      <a:gd name="connsiteX78" fmla="*/ 172314 w 533400"/>
                      <a:gd name="connsiteY78" fmla="*/ 114921 h 533400"/>
                      <a:gd name="connsiteX79" fmla="*/ 362814 w 533400"/>
                      <a:gd name="connsiteY79" fmla="*/ 114921 h 533400"/>
                      <a:gd name="connsiteX80" fmla="*/ 362814 w 533400"/>
                      <a:gd name="connsiteY80" fmla="*/ 38721 h 533400"/>
                      <a:gd name="connsiteX81" fmla="*/ 344717 w 533400"/>
                      <a:gd name="connsiteY81" fmla="*/ 19671 h 533400"/>
                      <a:gd name="connsiteX82" fmla="*/ 344717 w 533400"/>
                      <a:gd name="connsiteY82" fmla="*/ 19671 h 533400"/>
                      <a:gd name="connsiteX83" fmla="*/ 343764 w 533400"/>
                      <a:gd name="connsiteY83" fmla="*/ 19671 h 53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533400" h="533400">
                        <a:moveTo>
                          <a:pt x="343764" y="621"/>
                        </a:moveTo>
                        <a:cubicBezTo>
                          <a:pt x="364719" y="621"/>
                          <a:pt x="381864" y="17766"/>
                          <a:pt x="381864" y="38721"/>
                        </a:cubicBezTo>
                        <a:lnTo>
                          <a:pt x="381864" y="38721"/>
                        </a:lnTo>
                        <a:lnTo>
                          <a:pt x="381864" y="114921"/>
                        </a:lnTo>
                        <a:lnTo>
                          <a:pt x="496164" y="114921"/>
                        </a:lnTo>
                        <a:cubicBezTo>
                          <a:pt x="516167" y="114921"/>
                          <a:pt x="533311" y="131114"/>
                          <a:pt x="534264" y="151116"/>
                        </a:cubicBezTo>
                        <a:lnTo>
                          <a:pt x="534264" y="153021"/>
                        </a:lnTo>
                        <a:lnTo>
                          <a:pt x="534264" y="381621"/>
                        </a:lnTo>
                        <a:cubicBezTo>
                          <a:pt x="534264" y="401623"/>
                          <a:pt x="518071" y="418769"/>
                          <a:pt x="498069" y="419721"/>
                        </a:cubicBezTo>
                        <a:lnTo>
                          <a:pt x="496164" y="419721"/>
                        </a:lnTo>
                        <a:lnTo>
                          <a:pt x="381864" y="419721"/>
                        </a:lnTo>
                        <a:lnTo>
                          <a:pt x="381864" y="495921"/>
                        </a:lnTo>
                        <a:cubicBezTo>
                          <a:pt x="381864" y="515923"/>
                          <a:pt x="365671" y="533069"/>
                          <a:pt x="345669" y="534021"/>
                        </a:cubicBezTo>
                        <a:lnTo>
                          <a:pt x="343764" y="534021"/>
                        </a:lnTo>
                        <a:lnTo>
                          <a:pt x="191364" y="534021"/>
                        </a:lnTo>
                        <a:cubicBezTo>
                          <a:pt x="170409" y="534021"/>
                          <a:pt x="153264" y="516876"/>
                          <a:pt x="153264" y="495921"/>
                        </a:cubicBezTo>
                        <a:lnTo>
                          <a:pt x="153264" y="495921"/>
                        </a:lnTo>
                        <a:lnTo>
                          <a:pt x="153264" y="419721"/>
                        </a:lnTo>
                        <a:lnTo>
                          <a:pt x="38964" y="419721"/>
                        </a:lnTo>
                        <a:cubicBezTo>
                          <a:pt x="18961" y="419721"/>
                          <a:pt x="1817" y="403528"/>
                          <a:pt x="864" y="383526"/>
                        </a:cubicBezTo>
                        <a:lnTo>
                          <a:pt x="864" y="381621"/>
                        </a:lnTo>
                        <a:lnTo>
                          <a:pt x="864" y="197789"/>
                        </a:lnTo>
                        <a:cubicBezTo>
                          <a:pt x="864" y="189216"/>
                          <a:pt x="3721" y="180644"/>
                          <a:pt x="9436" y="173976"/>
                        </a:cubicBezTo>
                        <a:lnTo>
                          <a:pt x="11342" y="172071"/>
                        </a:lnTo>
                        <a:lnTo>
                          <a:pt x="52299" y="127303"/>
                        </a:lnTo>
                        <a:cubicBezTo>
                          <a:pt x="58967" y="119684"/>
                          <a:pt x="68492" y="115873"/>
                          <a:pt x="78017" y="114921"/>
                        </a:cubicBezTo>
                        <a:lnTo>
                          <a:pt x="79921" y="114921"/>
                        </a:lnTo>
                        <a:lnTo>
                          <a:pt x="153264" y="114921"/>
                        </a:lnTo>
                        <a:lnTo>
                          <a:pt x="153264" y="38721"/>
                        </a:lnTo>
                        <a:cubicBezTo>
                          <a:pt x="153264" y="18719"/>
                          <a:pt x="169457" y="1573"/>
                          <a:pt x="189459" y="621"/>
                        </a:cubicBezTo>
                        <a:lnTo>
                          <a:pt x="191364" y="621"/>
                        </a:lnTo>
                        <a:lnTo>
                          <a:pt x="343764" y="621"/>
                        </a:lnTo>
                        <a:close/>
                        <a:moveTo>
                          <a:pt x="343764" y="286371"/>
                        </a:moveTo>
                        <a:lnTo>
                          <a:pt x="191364" y="286371"/>
                        </a:lnTo>
                        <a:cubicBezTo>
                          <a:pt x="180886" y="286371"/>
                          <a:pt x="172314" y="294944"/>
                          <a:pt x="172314" y="305421"/>
                        </a:cubicBezTo>
                        <a:lnTo>
                          <a:pt x="172314" y="305421"/>
                        </a:lnTo>
                        <a:lnTo>
                          <a:pt x="172314" y="495921"/>
                        </a:lnTo>
                        <a:cubicBezTo>
                          <a:pt x="172314" y="506398"/>
                          <a:pt x="180886" y="514971"/>
                          <a:pt x="191364" y="514971"/>
                        </a:cubicBezTo>
                        <a:lnTo>
                          <a:pt x="191364" y="514971"/>
                        </a:lnTo>
                        <a:lnTo>
                          <a:pt x="343764" y="514971"/>
                        </a:lnTo>
                        <a:cubicBezTo>
                          <a:pt x="354242" y="514971"/>
                          <a:pt x="362814" y="506398"/>
                          <a:pt x="362814" y="495921"/>
                        </a:cubicBezTo>
                        <a:lnTo>
                          <a:pt x="362814" y="495921"/>
                        </a:lnTo>
                        <a:lnTo>
                          <a:pt x="362814" y="305421"/>
                        </a:lnTo>
                        <a:cubicBezTo>
                          <a:pt x="362814" y="294944"/>
                          <a:pt x="354242" y="286371"/>
                          <a:pt x="343764" y="286371"/>
                        </a:cubicBezTo>
                        <a:lnTo>
                          <a:pt x="343764" y="286371"/>
                        </a:lnTo>
                        <a:close/>
                        <a:moveTo>
                          <a:pt x="496164" y="133971"/>
                        </a:moveTo>
                        <a:lnTo>
                          <a:pt x="79921" y="133971"/>
                        </a:lnTo>
                        <a:cubicBezTo>
                          <a:pt x="75159" y="133971"/>
                          <a:pt x="70396" y="135876"/>
                          <a:pt x="67539" y="138734"/>
                        </a:cubicBezTo>
                        <a:lnTo>
                          <a:pt x="66586" y="139686"/>
                        </a:lnTo>
                        <a:lnTo>
                          <a:pt x="25629" y="184453"/>
                        </a:lnTo>
                        <a:cubicBezTo>
                          <a:pt x="21819" y="187311"/>
                          <a:pt x="19914" y="192073"/>
                          <a:pt x="19914" y="195884"/>
                        </a:cubicBezTo>
                        <a:lnTo>
                          <a:pt x="19914" y="197789"/>
                        </a:lnTo>
                        <a:lnTo>
                          <a:pt x="19914" y="381621"/>
                        </a:lnTo>
                        <a:cubicBezTo>
                          <a:pt x="19914" y="392098"/>
                          <a:pt x="27534" y="399719"/>
                          <a:pt x="38011" y="400671"/>
                        </a:cubicBezTo>
                        <a:lnTo>
                          <a:pt x="38964" y="400671"/>
                        </a:lnTo>
                        <a:lnTo>
                          <a:pt x="153264" y="400671"/>
                        </a:lnTo>
                        <a:lnTo>
                          <a:pt x="153264" y="305421"/>
                        </a:lnTo>
                        <a:cubicBezTo>
                          <a:pt x="153264" y="285419"/>
                          <a:pt x="169457" y="268273"/>
                          <a:pt x="189459" y="267321"/>
                        </a:cubicBezTo>
                        <a:lnTo>
                          <a:pt x="191364" y="267321"/>
                        </a:lnTo>
                        <a:lnTo>
                          <a:pt x="343764" y="267321"/>
                        </a:lnTo>
                        <a:cubicBezTo>
                          <a:pt x="364719" y="267321"/>
                          <a:pt x="381864" y="284466"/>
                          <a:pt x="381864" y="305421"/>
                        </a:cubicBezTo>
                        <a:lnTo>
                          <a:pt x="381864" y="305421"/>
                        </a:lnTo>
                        <a:lnTo>
                          <a:pt x="381864" y="400671"/>
                        </a:lnTo>
                        <a:lnTo>
                          <a:pt x="496164" y="400671"/>
                        </a:lnTo>
                        <a:cubicBezTo>
                          <a:pt x="506642" y="400671"/>
                          <a:pt x="514261" y="393051"/>
                          <a:pt x="515214" y="382573"/>
                        </a:cubicBezTo>
                        <a:lnTo>
                          <a:pt x="515214" y="381621"/>
                        </a:lnTo>
                        <a:lnTo>
                          <a:pt x="515214" y="153021"/>
                        </a:lnTo>
                        <a:cubicBezTo>
                          <a:pt x="515214" y="142544"/>
                          <a:pt x="507594" y="134923"/>
                          <a:pt x="497117" y="133971"/>
                        </a:cubicBezTo>
                        <a:lnTo>
                          <a:pt x="496164" y="133971"/>
                        </a:lnTo>
                        <a:close/>
                        <a:moveTo>
                          <a:pt x="462827" y="172071"/>
                        </a:moveTo>
                        <a:cubicBezTo>
                          <a:pt x="470446" y="172071"/>
                          <a:pt x="477114" y="178739"/>
                          <a:pt x="477114" y="186359"/>
                        </a:cubicBezTo>
                        <a:cubicBezTo>
                          <a:pt x="477114" y="193978"/>
                          <a:pt x="470446" y="200646"/>
                          <a:pt x="462827" y="200646"/>
                        </a:cubicBezTo>
                        <a:cubicBezTo>
                          <a:pt x="455207" y="200646"/>
                          <a:pt x="448539" y="193978"/>
                          <a:pt x="448539" y="186359"/>
                        </a:cubicBezTo>
                        <a:cubicBezTo>
                          <a:pt x="448539" y="178739"/>
                          <a:pt x="455207" y="172071"/>
                          <a:pt x="462827" y="172071"/>
                        </a:cubicBezTo>
                        <a:close/>
                        <a:moveTo>
                          <a:pt x="343764" y="19671"/>
                        </a:moveTo>
                        <a:lnTo>
                          <a:pt x="191364" y="19671"/>
                        </a:lnTo>
                        <a:cubicBezTo>
                          <a:pt x="180886" y="19671"/>
                          <a:pt x="172314" y="28244"/>
                          <a:pt x="172314" y="38721"/>
                        </a:cubicBezTo>
                        <a:lnTo>
                          <a:pt x="172314" y="38721"/>
                        </a:lnTo>
                        <a:lnTo>
                          <a:pt x="172314" y="114921"/>
                        </a:lnTo>
                        <a:lnTo>
                          <a:pt x="362814" y="114921"/>
                        </a:lnTo>
                        <a:lnTo>
                          <a:pt x="362814" y="38721"/>
                        </a:lnTo>
                        <a:cubicBezTo>
                          <a:pt x="362814" y="28244"/>
                          <a:pt x="355194" y="20623"/>
                          <a:pt x="344717" y="19671"/>
                        </a:cubicBezTo>
                        <a:lnTo>
                          <a:pt x="344717" y="19671"/>
                        </a:lnTo>
                        <a:lnTo>
                          <a:pt x="343764" y="19671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zh-CN" altLang="en-US" sz="1350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45" name="i$líḋè"/>
                <p:cNvSpPr txBox="1"/>
                <p:nvPr/>
              </p:nvSpPr>
              <p:spPr>
                <a:xfrm>
                  <a:off x="2021474" y="2029349"/>
                  <a:ext cx="1490034" cy="954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Homepage (</a:t>
                  </a:r>
                  <a:r>
                    <a:rPr lang="en-US" altLang="zh-MO" sz="1350" b="1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index.php</a:t>
                  </a:r>
                  <a:r>
                    <a:rPr lang="en-US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):</a:t>
                  </a:r>
                  <a:endParaRPr lang="zh-TW" altLang="zh-MO" sz="135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</a:endParaRPr>
                </a:p>
                <a:p>
                  <a:pPr algn="ctr"/>
                  <a:endParaRPr lang="en-US" altLang="zh-CN" sz="135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" name="íślídè"/>
              <p:cNvGrpSpPr/>
              <p:nvPr/>
            </p:nvGrpSpPr>
            <p:grpSpPr>
              <a:xfrm>
                <a:off x="6212748" y="2056738"/>
                <a:ext cx="2788529" cy="5343112"/>
                <a:chOff x="6227046" y="2029349"/>
                <a:chExt cx="2788529" cy="5343112"/>
              </a:xfrm>
            </p:grpSpPr>
            <p:cxnSp>
              <p:nvCxnSpPr>
                <p:cNvPr id="26" name="íSľíḑe"/>
                <p:cNvCxnSpPr/>
                <p:nvPr/>
              </p:nvCxnSpPr>
              <p:spPr>
                <a:xfrm>
                  <a:off x="7606668" y="2557068"/>
                  <a:ext cx="0" cy="1109066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" name="iṡ1îḍê"/>
                <p:cNvGrpSpPr/>
                <p:nvPr/>
              </p:nvGrpSpPr>
              <p:grpSpPr>
                <a:xfrm>
                  <a:off x="7330183" y="3389649"/>
                  <a:ext cx="552970" cy="552970"/>
                  <a:chOff x="6550295" y="3831538"/>
                  <a:chExt cx="892615" cy="892615"/>
                </a:xfrm>
              </p:grpSpPr>
              <p:sp>
                <p:nvSpPr>
                  <p:cNvPr id="13" name="îṥľïde"/>
                  <p:cNvSpPr/>
                  <p:nvPr/>
                </p:nvSpPr>
                <p:spPr>
                  <a:xfrm>
                    <a:off x="6550295" y="3831538"/>
                    <a:ext cx="892615" cy="892615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rnd">
                    <a:noFill/>
                    <a:prstDash val="solid"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  <a:normAutofit lnSpcReduction="10000"/>
                  </a:bodyPr>
                  <a:lstStyle/>
                  <a:p>
                    <a:pPr algn="ctr" defTabSz="685800"/>
                    <a:endParaRPr lang="zh-CN" altLang="en-US" sz="1500" b="1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4" name="išḷîḑê"/>
                  <p:cNvSpPr/>
                  <p:nvPr/>
                </p:nvSpPr>
                <p:spPr bwMode="auto">
                  <a:xfrm>
                    <a:off x="6772171" y="4082712"/>
                    <a:ext cx="447657" cy="390266"/>
                  </a:xfrm>
                  <a:custGeom>
                    <a:avLst/>
                    <a:gdLst>
                      <a:gd name="connsiteX0" fmla="*/ 417744 w 527810"/>
                      <a:gd name="connsiteY0" fmla="*/ 621 h 446722"/>
                      <a:gd name="connsiteX1" fmla="*/ 493944 w 527810"/>
                      <a:gd name="connsiteY1" fmla="*/ 74916 h 446722"/>
                      <a:gd name="connsiteX2" fmla="*/ 493944 w 527810"/>
                      <a:gd name="connsiteY2" fmla="*/ 76821 h 446722"/>
                      <a:gd name="connsiteX3" fmla="*/ 493944 w 527810"/>
                      <a:gd name="connsiteY3" fmla="*/ 135876 h 446722"/>
                      <a:gd name="connsiteX4" fmla="*/ 529187 w 527810"/>
                      <a:gd name="connsiteY4" fmla="*/ 182548 h 446722"/>
                      <a:gd name="connsiteX5" fmla="*/ 529187 w 527810"/>
                      <a:gd name="connsiteY5" fmla="*/ 186359 h 446722"/>
                      <a:gd name="connsiteX6" fmla="*/ 529187 w 527810"/>
                      <a:gd name="connsiteY6" fmla="*/ 186359 h 446722"/>
                      <a:gd name="connsiteX7" fmla="*/ 515851 w 527810"/>
                      <a:gd name="connsiteY7" fmla="*/ 364476 h 446722"/>
                      <a:gd name="connsiteX8" fmla="*/ 477751 w 527810"/>
                      <a:gd name="connsiteY8" fmla="*/ 399719 h 446722"/>
                      <a:gd name="connsiteX9" fmla="*/ 477751 w 527810"/>
                      <a:gd name="connsiteY9" fmla="*/ 399719 h 446722"/>
                      <a:gd name="connsiteX10" fmla="*/ 455844 w 527810"/>
                      <a:gd name="connsiteY10" fmla="*/ 399719 h 446722"/>
                      <a:gd name="connsiteX11" fmla="*/ 455844 w 527810"/>
                      <a:gd name="connsiteY11" fmla="*/ 447344 h 446722"/>
                      <a:gd name="connsiteX12" fmla="*/ 436794 w 527810"/>
                      <a:gd name="connsiteY12" fmla="*/ 447344 h 446722"/>
                      <a:gd name="connsiteX13" fmla="*/ 436794 w 527810"/>
                      <a:gd name="connsiteY13" fmla="*/ 399719 h 446722"/>
                      <a:gd name="connsiteX14" fmla="*/ 93894 w 527810"/>
                      <a:gd name="connsiteY14" fmla="*/ 399719 h 446722"/>
                      <a:gd name="connsiteX15" fmla="*/ 93894 w 527810"/>
                      <a:gd name="connsiteY15" fmla="*/ 447344 h 446722"/>
                      <a:gd name="connsiteX16" fmla="*/ 74844 w 527810"/>
                      <a:gd name="connsiteY16" fmla="*/ 447344 h 446722"/>
                      <a:gd name="connsiteX17" fmla="*/ 74844 w 527810"/>
                      <a:gd name="connsiteY17" fmla="*/ 399719 h 446722"/>
                      <a:gd name="connsiteX18" fmla="*/ 53889 w 527810"/>
                      <a:gd name="connsiteY18" fmla="*/ 399719 h 446722"/>
                      <a:gd name="connsiteX19" fmla="*/ 15789 w 527810"/>
                      <a:gd name="connsiteY19" fmla="*/ 366381 h 446722"/>
                      <a:gd name="connsiteX20" fmla="*/ 15789 w 527810"/>
                      <a:gd name="connsiteY20" fmla="*/ 364476 h 446722"/>
                      <a:gd name="connsiteX21" fmla="*/ 1501 w 527810"/>
                      <a:gd name="connsiteY21" fmla="*/ 187311 h 446722"/>
                      <a:gd name="connsiteX22" fmla="*/ 47222 w 527810"/>
                      <a:gd name="connsiteY22" fmla="*/ 134923 h 446722"/>
                      <a:gd name="connsiteX23" fmla="*/ 46269 w 527810"/>
                      <a:gd name="connsiteY23" fmla="*/ 133971 h 446722"/>
                      <a:gd name="connsiteX24" fmla="*/ 46269 w 527810"/>
                      <a:gd name="connsiteY24" fmla="*/ 76821 h 446722"/>
                      <a:gd name="connsiteX25" fmla="*/ 120564 w 527810"/>
                      <a:gd name="connsiteY25" fmla="*/ 621 h 446722"/>
                      <a:gd name="connsiteX26" fmla="*/ 122469 w 527810"/>
                      <a:gd name="connsiteY26" fmla="*/ 621 h 446722"/>
                      <a:gd name="connsiteX27" fmla="*/ 417744 w 527810"/>
                      <a:gd name="connsiteY27" fmla="*/ 621 h 446722"/>
                      <a:gd name="connsiteX28" fmla="*/ 479657 w 527810"/>
                      <a:gd name="connsiteY28" fmla="*/ 153021 h 446722"/>
                      <a:gd name="connsiteX29" fmla="*/ 438699 w 527810"/>
                      <a:gd name="connsiteY29" fmla="*/ 187311 h 446722"/>
                      <a:gd name="connsiteX30" fmla="*/ 438699 w 527810"/>
                      <a:gd name="connsiteY30" fmla="*/ 187311 h 446722"/>
                      <a:gd name="connsiteX31" fmla="*/ 415839 w 527810"/>
                      <a:gd name="connsiteY31" fmla="*/ 305421 h 446722"/>
                      <a:gd name="connsiteX32" fmla="*/ 114849 w 527810"/>
                      <a:gd name="connsiteY32" fmla="*/ 305421 h 446722"/>
                      <a:gd name="connsiteX33" fmla="*/ 92941 w 527810"/>
                      <a:gd name="connsiteY33" fmla="*/ 187311 h 446722"/>
                      <a:gd name="connsiteX34" fmla="*/ 51984 w 527810"/>
                      <a:gd name="connsiteY34" fmla="*/ 153021 h 446722"/>
                      <a:gd name="connsiteX35" fmla="*/ 50079 w 527810"/>
                      <a:gd name="connsiteY35" fmla="*/ 153021 h 446722"/>
                      <a:gd name="connsiteX36" fmla="*/ 22457 w 527810"/>
                      <a:gd name="connsiteY36" fmla="*/ 185406 h 446722"/>
                      <a:gd name="connsiteX37" fmla="*/ 22457 w 527810"/>
                      <a:gd name="connsiteY37" fmla="*/ 185406 h 446722"/>
                      <a:gd name="connsiteX38" fmla="*/ 35791 w 527810"/>
                      <a:gd name="connsiteY38" fmla="*/ 363523 h 446722"/>
                      <a:gd name="connsiteX39" fmla="*/ 54841 w 527810"/>
                      <a:gd name="connsiteY39" fmla="*/ 380669 h 446722"/>
                      <a:gd name="connsiteX40" fmla="*/ 54841 w 527810"/>
                      <a:gd name="connsiteY40" fmla="*/ 380669 h 446722"/>
                      <a:gd name="connsiteX41" fmla="*/ 477751 w 527810"/>
                      <a:gd name="connsiteY41" fmla="*/ 380669 h 446722"/>
                      <a:gd name="connsiteX42" fmla="*/ 496801 w 527810"/>
                      <a:gd name="connsiteY42" fmla="*/ 363523 h 446722"/>
                      <a:gd name="connsiteX43" fmla="*/ 496801 w 527810"/>
                      <a:gd name="connsiteY43" fmla="*/ 363523 h 446722"/>
                      <a:gd name="connsiteX44" fmla="*/ 510137 w 527810"/>
                      <a:gd name="connsiteY44" fmla="*/ 185406 h 446722"/>
                      <a:gd name="connsiteX45" fmla="*/ 510137 w 527810"/>
                      <a:gd name="connsiteY45" fmla="*/ 183501 h 446722"/>
                      <a:gd name="connsiteX46" fmla="*/ 479657 w 527810"/>
                      <a:gd name="connsiteY46" fmla="*/ 153021 h 446722"/>
                      <a:gd name="connsiteX47" fmla="*/ 417744 w 527810"/>
                      <a:gd name="connsiteY47" fmla="*/ 19671 h 446722"/>
                      <a:gd name="connsiteX48" fmla="*/ 122469 w 527810"/>
                      <a:gd name="connsiteY48" fmla="*/ 19671 h 446722"/>
                      <a:gd name="connsiteX49" fmla="*/ 65319 w 527810"/>
                      <a:gd name="connsiteY49" fmla="*/ 74916 h 446722"/>
                      <a:gd name="connsiteX50" fmla="*/ 65319 w 527810"/>
                      <a:gd name="connsiteY50" fmla="*/ 76821 h 446722"/>
                      <a:gd name="connsiteX51" fmla="*/ 65319 w 527810"/>
                      <a:gd name="connsiteY51" fmla="*/ 135876 h 446722"/>
                      <a:gd name="connsiteX52" fmla="*/ 111039 w 527810"/>
                      <a:gd name="connsiteY52" fmla="*/ 184453 h 446722"/>
                      <a:gd name="connsiteX53" fmla="*/ 111039 w 527810"/>
                      <a:gd name="connsiteY53" fmla="*/ 184453 h 446722"/>
                      <a:gd name="connsiteX54" fmla="*/ 130089 w 527810"/>
                      <a:gd name="connsiteY54" fmla="*/ 287323 h 446722"/>
                      <a:gd name="connsiteX55" fmla="*/ 399647 w 527810"/>
                      <a:gd name="connsiteY55" fmla="*/ 287323 h 446722"/>
                      <a:gd name="connsiteX56" fmla="*/ 418697 w 527810"/>
                      <a:gd name="connsiteY56" fmla="*/ 184453 h 446722"/>
                      <a:gd name="connsiteX57" fmla="*/ 473941 w 527810"/>
                      <a:gd name="connsiteY57" fmla="*/ 134923 h 446722"/>
                      <a:gd name="connsiteX58" fmla="*/ 473941 w 527810"/>
                      <a:gd name="connsiteY58" fmla="*/ 77773 h 446722"/>
                      <a:gd name="connsiteX59" fmla="*/ 418697 w 527810"/>
                      <a:gd name="connsiteY59" fmla="*/ 20623 h 446722"/>
                      <a:gd name="connsiteX60" fmla="*/ 417744 w 527810"/>
                      <a:gd name="connsiteY60" fmla="*/ 19671 h 44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527810" h="446722">
                        <a:moveTo>
                          <a:pt x="417744" y="621"/>
                        </a:moveTo>
                        <a:cubicBezTo>
                          <a:pt x="458701" y="621"/>
                          <a:pt x="492991" y="33006"/>
                          <a:pt x="493944" y="74916"/>
                        </a:cubicBezTo>
                        <a:lnTo>
                          <a:pt x="493944" y="76821"/>
                        </a:lnTo>
                        <a:lnTo>
                          <a:pt x="493944" y="135876"/>
                        </a:lnTo>
                        <a:cubicBezTo>
                          <a:pt x="513947" y="141591"/>
                          <a:pt x="529187" y="160641"/>
                          <a:pt x="529187" y="182548"/>
                        </a:cubicBezTo>
                        <a:cubicBezTo>
                          <a:pt x="529187" y="183501"/>
                          <a:pt x="529187" y="185406"/>
                          <a:pt x="529187" y="186359"/>
                        </a:cubicBezTo>
                        <a:lnTo>
                          <a:pt x="529187" y="186359"/>
                        </a:lnTo>
                        <a:lnTo>
                          <a:pt x="515851" y="364476"/>
                        </a:lnTo>
                        <a:cubicBezTo>
                          <a:pt x="513947" y="384478"/>
                          <a:pt x="497754" y="399719"/>
                          <a:pt x="477751" y="399719"/>
                        </a:cubicBezTo>
                        <a:lnTo>
                          <a:pt x="477751" y="399719"/>
                        </a:lnTo>
                        <a:lnTo>
                          <a:pt x="455844" y="399719"/>
                        </a:lnTo>
                        <a:lnTo>
                          <a:pt x="455844" y="447344"/>
                        </a:lnTo>
                        <a:lnTo>
                          <a:pt x="436794" y="447344"/>
                        </a:lnTo>
                        <a:lnTo>
                          <a:pt x="436794" y="399719"/>
                        </a:lnTo>
                        <a:lnTo>
                          <a:pt x="93894" y="399719"/>
                        </a:lnTo>
                        <a:lnTo>
                          <a:pt x="93894" y="447344"/>
                        </a:lnTo>
                        <a:lnTo>
                          <a:pt x="74844" y="447344"/>
                        </a:lnTo>
                        <a:lnTo>
                          <a:pt x="74844" y="399719"/>
                        </a:lnTo>
                        <a:lnTo>
                          <a:pt x="53889" y="399719"/>
                        </a:lnTo>
                        <a:cubicBezTo>
                          <a:pt x="34839" y="399719"/>
                          <a:pt x="18647" y="385431"/>
                          <a:pt x="15789" y="366381"/>
                        </a:cubicBezTo>
                        <a:lnTo>
                          <a:pt x="15789" y="364476"/>
                        </a:lnTo>
                        <a:lnTo>
                          <a:pt x="1501" y="187311"/>
                        </a:lnTo>
                        <a:cubicBezTo>
                          <a:pt x="-403" y="160641"/>
                          <a:pt x="19599" y="136828"/>
                          <a:pt x="47222" y="134923"/>
                        </a:cubicBezTo>
                        <a:lnTo>
                          <a:pt x="46269" y="133971"/>
                        </a:lnTo>
                        <a:lnTo>
                          <a:pt x="46269" y="76821"/>
                        </a:lnTo>
                        <a:cubicBezTo>
                          <a:pt x="46269" y="35864"/>
                          <a:pt x="78654" y="1573"/>
                          <a:pt x="120564" y="621"/>
                        </a:cubicBezTo>
                        <a:lnTo>
                          <a:pt x="122469" y="621"/>
                        </a:lnTo>
                        <a:lnTo>
                          <a:pt x="417744" y="621"/>
                        </a:lnTo>
                        <a:close/>
                        <a:moveTo>
                          <a:pt x="479657" y="153021"/>
                        </a:moveTo>
                        <a:cubicBezTo>
                          <a:pt x="459654" y="153021"/>
                          <a:pt x="441557" y="167309"/>
                          <a:pt x="438699" y="187311"/>
                        </a:cubicBezTo>
                        <a:lnTo>
                          <a:pt x="438699" y="187311"/>
                        </a:lnTo>
                        <a:lnTo>
                          <a:pt x="415839" y="305421"/>
                        </a:lnTo>
                        <a:lnTo>
                          <a:pt x="114849" y="305421"/>
                        </a:lnTo>
                        <a:lnTo>
                          <a:pt x="92941" y="187311"/>
                        </a:lnTo>
                        <a:cubicBezTo>
                          <a:pt x="89132" y="167309"/>
                          <a:pt x="71987" y="153021"/>
                          <a:pt x="51984" y="153021"/>
                        </a:cubicBezTo>
                        <a:cubicBezTo>
                          <a:pt x="51032" y="153021"/>
                          <a:pt x="50079" y="153021"/>
                          <a:pt x="50079" y="153021"/>
                        </a:cubicBezTo>
                        <a:cubicBezTo>
                          <a:pt x="33887" y="153973"/>
                          <a:pt x="21504" y="169214"/>
                          <a:pt x="22457" y="185406"/>
                        </a:cubicBezTo>
                        <a:lnTo>
                          <a:pt x="22457" y="185406"/>
                        </a:lnTo>
                        <a:lnTo>
                          <a:pt x="35791" y="363523"/>
                        </a:lnTo>
                        <a:cubicBezTo>
                          <a:pt x="36744" y="373048"/>
                          <a:pt x="44364" y="380669"/>
                          <a:pt x="54841" y="380669"/>
                        </a:cubicBezTo>
                        <a:lnTo>
                          <a:pt x="54841" y="380669"/>
                        </a:lnTo>
                        <a:lnTo>
                          <a:pt x="477751" y="380669"/>
                        </a:lnTo>
                        <a:cubicBezTo>
                          <a:pt x="487276" y="380669"/>
                          <a:pt x="495849" y="373048"/>
                          <a:pt x="496801" y="363523"/>
                        </a:cubicBezTo>
                        <a:lnTo>
                          <a:pt x="496801" y="363523"/>
                        </a:lnTo>
                        <a:lnTo>
                          <a:pt x="510137" y="185406"/>
                        </a:lnTo>
                        <a:cubicBezTo>
                          <a:pt x="510137" y="184453"/>
                          <a:pt x="510137" y="183501"/>
                          <a:pt x="510137" y="183501"/>
                        </a:cubicBezTo>
                        <a:cubicBezTo>
                          <a:pt x="510137" y="166356"/>
                          <a:pt x="495849" y="153021"/>
                          <a:pt x="479657" y="153021"/>
                        </a:cubicBezTo>
                        <a:close/>
                        <a:moveTo>
                          <a:pt x="417744" y="19671"/>
                        </a:moveTo>
                        <a:lnTo>
                          <a:pt x="122469" y="19671"/>
                        </a:lnTo>
                        <a:cubicBezTo>
                          <a:pt x="91989" y="19671"/>
                          <a:pt x="66272" y="44436"/>
                          <a:pt x="65319" y="74916"/>
                        </a:cubicBezTo>
                        <a:lnTo>
                          <a:pt x="65319" y="76821"/>
                        </a:lnTo>
                        <a:lnTo>
                          <a:pt x="65319" y="135876"/>
                        </a:lnTo>
                        <a:cubicBezTo>
                          <a:pt x="88179" y="141591"/>
                          <a:pt x="106276" y="159689"/>
                          <a:pt x="111039" y="184453"/>
                        </a:cubicBezTo>
                        <a:lnTo>
                          <a:pt x="111039" y="184453"/>
                        </a:lnTo>
                        <a:lnTo>
                          <a:pt x="130089" y="287323"/>
                        </a:lnTo>
                        <a:lnTo>
                          <a:pt x="399647" y="287323"/>
                        </a:lnTo>
                        <a:lnTo>
                          <a:pt x="418697" y="184453"/>
                        </a:lnTo>
                        <a:cubicBezTo>
                          <a:pt x="423459" y="156831"/>
                          <a:pt x="446319" y="136828"/>
                          <a:pt x="473941" y="134923"/>
                        </a:cubicBezTo>
                        <a:lnTo>
                          <a:pt x="473941" y="77773"/>
                        </a:lnTo>
                        <a:cubicBezTo>
                          <a:pt x="473941" y="47294"/>
                          <a:pt x="449176" y="21576"/>
                          <a:pt x="418697" y="20623"/>
                        </a:cubicBezTo>
                        <a:lnTo>
                          <a:pt x="417744" y="19671"/>
                        </a:lnTo>
                        <a:close/>
                      </a:path>
                    </a:pathLst>
                  </a:custGeom>
                  <a:solidFill>
                    <a:schemeClr val="lt1">
                      <a:lumMod val="100000"/>
                    </a:schemeClr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zh-CN" altLang="en-US" sz="1350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48" name="ï$ḷïdè"/>
                <p:cNvSpPr txBox="1"/>
                <p:nvPr/>
              </p:nvSpPr>
              <p:spPr>
                <a:xfrm>
                  <a:off x="6687210" y="2029349"/>
                  <a:ext cx="1700742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Cart Page (</a:t>
                  </a:r>
                  <a:r>
                    <a:rPr lang="en-GB" altLang="zh-MO" sz="1350" b="1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cart.php</a:t>
                  </a:r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)</a:t>
                  </a:r>
                  <a:r>
                    <a:rPr lang="zh-TW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 </a:t>
                  </a:r>
                  <a:endParaRPr lang="en-US" altLang="zh-CN" sz="135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îşḻîde"/>
                <p:cNvSpPr/>
                <p:nvPr/>
              </p:nvSpPr>
              <p:spPr>
                <a:xfrm>
                  <a:off x="6227046" y="4027873"/>
                  <a:ext cx="2788529" cy="3344588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68580" tIns="34290" rIns="68580" bIns="34290" anchor="t">
                  <a:noAutofit/>
                </a:bodyPr>
                <a:lstStyle/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25" b="1" dirty="0" err="1">
                      <a:cs typeface="+mn-ea"/>
                      <a:sym typeface="+mn-lt"/>
                    </a:rPr>
                    <a:t>displayCart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(): </a:t>
                  </a:r>
                  <a:r>
                    <a:rPr lang="en-US" altLang="zh-CN" sz="825" dirty="0">
                      <a:cs typeface="+mn-ea"/>
                      <a:sym typeface="+mn-lt"/>
                    </a:rPr>
                    <a:t>Retrieves the products added to the cart from the database and displays them with their details, quantities, and total prices.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25" b="1" dirty="0" err="1">
                      <a:cs typeface="+mn-ea"/>
                      <a:sym typeface="+mn-lt"/>
                    </a:rPr>
                    <a:t>updateQuantity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(</a:t>
                  </a:r>
                  <a:r>
                    <a:rPr lang="en-US" altLang="zh-CN" sz="825" b="1" dirty="0" err="1">
                      <a:cs typeface="+mn-ea"/>
                      <a:sym typeface="+mn-lt"/>
                    </a:rPr>
                    <a:t>productId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, quantity): </a:t>
                  </a:r>
                  <a:r>
                    <a:rPr lang="en-US" altLang="zh-CN" sz="825" dirty="0">
                      <a:cs typeface="+mn-ea"/>
                      <a:sym typeface="+mn-lt"/>
                    </a:rPr>
                    <a:t>Updates the quantity of a specific product in the cart.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25" b="1" dirty="0" err="1">
                      <a:cs typeface="+mn-ea"/>
                      <a:sym typeface="+mn-lt"/>
                    </a:rPr>
                    <a:t>removeProduct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(</a:t>
                  </a:r>
                  <a:r>
                    <a:rPr lang="en-US" altLang="zh-CN" sz="825" b="1" dirty="0" err="1">
                      <a:cs typeface="+mn-ea"/>
                      <a:sym typeface="+mn-lt"/>
                    </a:rPr>
                    <a:t>productId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): </a:t>
                  </a:r>
                  <a:r>
                    <a:rPr lang="en-US" altLang="zh-CN" sz="825" dirty="0">
                      <a:cs typeface="+mn-ea"/>
                      <a:sym typeface="+mn-lt"/>
                    </a:rPr>
                    <a:t>Removes a specific product from the cart.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25" b="1" dirty="0" err="1">
                      <a:cs typeface="+mn-ea"/>
                      <a:sym typeface="+mn-lt"/>
                    </a:rPr>
                    <a:t>clearCart</a:t>
                  </a:r>
                  <a:r>
                    <a:rPr lang="en-US" altLang="zh-CN" sz="825" b="1" dirty="0">
                      <a:cs typeface="+mn-ea"/>
                      <a:sym typeface="+mn-lt"/>
                    </a:rPr>
                    <a:t>(): </a:t>
                  </a:r>
                  <a:r>
                    <a:rPr lang="en-US" altLang="zh-CN" sz="825" dirty="0">
                      <a:cs typeface="+mn-ea"/>
                      <a:sym typeface="+mn-lt"/>
                    </a:rPr>
                    <a:t>Removes all products from the cart.</a:t>
                  </a:r>
                </a:p>
              </p:txBody>
            </p:sp>
          </p:grpSp>
          <p:grpSp>
            <p:nvGrpSpPr>
              <p:cNvPr id="7" name="ïśḷíḑè"/>
              <p:cNvGrpSpPr/>
              <p:nvPr/>
            </p:nvGrpSpPr>
            <p:grpSpPr>
              <a:xfrm>
                <a:off x="4110252" y="287864"/>
                <a:ext cx="2138355" cy="5224265"/>
                <a:chOff x="4197722" y="310166"/>
                <a:chExt cx="2138355" cy="5224265"/>
              </a:xfrm>
            </p:grpSpPr>
            <p:cxnSp>
              <p:nvCxnSpPr>
                <p:cNvPr id="22" name="îṡľíḋé"/>
                <p:cNvCxnSpPr/>
                <p:nvPr/>
              </p:nvCxnSpPr>
              <p:spPr>
                <a:xfrm flipV="1">
                  <a:off x="5266901" y="3666134"/>
                  <a:ext cx="0" cy="1109066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ïṡḻîḋê"/>
                <p:cNvGrpSpPr>
                  <a:grpSpLocks noChangeAspect="1"/>
                </p:cNvGrpSpPr>
                <p:nvPr/>
              </p:nvGrpSpPr>
              <p:grpSpPr>
                <a:xfrm>
                  <a:off x="4990416" y="3429000"/>
                  <a:ext cx="552970" cy="552970"/>
                  <a:chOff x="2516903" y="4557513"/>
                  <a:chExt cx="828000" cy="828000"/>
                </a:xfrm>
              </p:grpSpPr>
              <p:sp>
                <p:nvSpPr>
                  <p:cNvPr id="34" name="î$liḍe"/>
                  <p:cNvSpPr/>
                  <p:nvPr/>
                </p:nvSpPr>
                <p:spPr>
                  <a:xfrm>
                    <a:off x="2516903" y="4557513"/>
                    <a:ext cx="828000" cy="82800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9050" cap="rnd">
                    <a:noFill/>
                    <a:prstDash val="solid"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  <a:normAutofit lnSpcReduction="10000"/>
                  </a:bodyPr>
                  <a:lstStyle/>
                  <a:p>
                    <a:pPr algn="ctr" defTabSz="685800"/>
                    <a:endParaRPr lang="zh-CN" altLang="en-US" sz="1500" b="1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ï$líḑe"/>
                  <p:cNvSpPr/>
                  <p:nvPr/>
                </p:nvSpPr>
                <p:spPr>
                  <a:xfrm>
                    <a:off x="2754861" y="4757201"/>
                    <a:ext cx="352084" cy="428624"/>
                  </a:xfrm>
                  <a:custGeom>
                    <a:avLst/>
                    <a:gdLst>
                      <a:gd name="connsiteX0" fmla="*/ 284197 w 438150"/>
                      <a:gd name="connsiteY0" fmla="*/ 621 h 533400"/>
                      <a:gd name="connsiteX1" fmla="*/ 310867 w 438150"/>
                      <a:gd name="connsiteY1" fmla="*/ 12051 h 533400"/>
                      <a:gd name="connsiteX2" fmla="*/ 310867 w 438150"/>
                      <a:gd name="connsiteY2" fmla="*/ 12051 h 533400"/>
                      <a:gd name="connsiteX3" fmla="*/ 427072 w 438150"/>
                      <a:gd name="connsiteY3" fmla="*/ 128256 h 533400"/>
                      <a:gd name="connsiteX4" fmla="*/ 438502 w 438150"/>
                      <a:gd name="connsiteY4" fmla="*/ 154926 h 533400"/>
                      <a:gd name="connsiteX5" fmla="*/ 438502 w 438150"/>
                      <a:gd name="connsiteY5" fmla="*/ 154926 h 533400"/>
                      <a:gd name="connsiteX6" fmla="*/ 438502 w 438150"/>
                      <a:gd name="connsiteY6" fmla="*/ 495921 h 533400"/>
                      <a:gd name="connsiteX7" fmla="*/ 400402 w 438150"/>
                      <a:gd name="connsiteY7" fmla="*/ 534021 h 533400"/>
                      <a:gd name="connsiteX8" fmla="*/ 400402 w 438150"/>
                      <a:gd name="connsiteY8" fmla="*/ 534021 h 533400"/>
                      <a:gd name="connsiteX9" fmla="*/ 38452 w 438150"/>
                      <a:gd name="connsiteY9" fmla="*/ 534021 h 533400"/>
                      <a:gd name="connsiteX10" fmla="*/ 352 w 438150"/>
                      <a:gd name="connsiteY10" fmla="*/ 495921 h 533400"/>
                      <a:gd name="connsiteX11" fmla="*/ 352 w 438150"/>
                      <a:gd name="connsiteY11" fmla="*/ 495921 h 533400"/>
                      <a:gd name="connsiteX12" fmla="*/ 352 w 438150"/>
                      <a:gd name="connsiteY12" fmla="*/ 38721 h 533400"/>
                      <a:gd name="connsiteX13" fmla="*/ 38452 w 438150"/>
                      <a:gd name="connsiteY13" fmla="*/ 621 h 533400"/>
                      <a:gd name="connsiteX14" fmla="*/ 38452 w 438150"/>
                      <a:gd name="connsiteY14" fmla="*/ 621 h 533400"/>
                      <a:gd name="connsiteX15" fmla="*/ 284197 w 438150"/>
                      <a:gd name="connsiteY15" fmla="*/ 621 h 533400"/>
                      <a:gd name="connsiteX16" fmla="*/ 284197 w 438150"/>
                      <a:gd name="connsiteY16" fmla="*/ 19671 h 533400"/>
                      <a:gd name="connsiteX17" fmla="*/ 38452 w 438150"/>
                      <a:gd name="connsiteY17" fmla="*/ 19671 h 533400"/>
                      <a:gd name="connsiteX18" fmla="*/ 19402 w 438150"/>
                      <a:gd name="connsiteY18" fmla="*/ 38721 h 533400"/>
                      <a:gd name="connsiteX19" fmla="*/ 19402 w 438150"/>
                      <a:gd name="connsiteY19" fmla="*/ 38721 h 533400"/>
                      <a:gd name="connsiteX20" fmla="*/ 19402 w 438150"/>
                      <a:gd name="connsiteY20" fmla="*/ 495921 h 533400"/>
                      <a:gd name="connsiteX21" fmla="*/ 38452 w 438150"/>
                      <a:gd name="connsiteY21" fmla="*/ 514971 h 533400"/>
                      <a:gd name="connsiteX22" fmla="*/ 38452 w 438150"/>
                      <a:gd name="connsiteY22" fmla="*/ 514971 h 533400"/>
                      <a:gd name="connsiteX23" fmla="*/ 400402 w 438150"/>
                      <a:gd name="connsiteY23" fmla="*/ 514971 h 533400"/>
                      <a:gd name="connsiteX24" fmla="*/ 419452 w 438150"/>
                      <a:gd name="connsiteY24" fmla="*/ 495921 h 533400"/>
                      <a:gd name="connsiteX25" fmla="*/ 419452 w 438150"/>
                      <a:gd name="connsiteY25" fmla="*/ 495921 h 533400"/>
                      <a:gd name="connsiteX26" fmla="*/ 419452 w 438150"/>
                      <a:gd name="connsiteY26" fmla="*/ 154926 h 533400"/>
                      <a:gd name="connsiteX27" fmla="*/ 419452 w 438150"/>
                      <a:gd name="connsiteY27" fmla="*/ 153021 h 533400"/>
                      <a:gd name="connsiteX28" fmla="*/ 314677 w 438150"/>
                      <a:gd name="connsiteY28" fmla="*/ 153021 h 533400"/>
                      <a:gd name="connsiteX29" fmla="*/ 286102 w 438150"/>
                      <a:gd name="connsiteY29" fmla="*/ 126351 h 533400"/>
                      <a:gd name="connsiteX30" fmla="*/ 286102 w 438150"/>
                      <a:gd name="connsiteY30" fmla="*/ 124446 h 533400"/>
                      <a:gd name="connsiteX31" fmla="*/ 286102 w 438150"/>
                      <a:gd name="connsiteY31" fmla="*/ 19671 h 533400"/>
                      <a:gd name="connsiteX32" fmla="*/ 284197 w 438150"/>
                      <a:gd name="connsiteY32" fmla="*/ 19671 h 533400"/>
                      <a:gd name="connsiteX33" fmla="*/ 284197 w 438150"/>
                      <a:gd name="connsiteY33" fmla="*/ 19671 h 533400"/>
                      <a:gd name="connsiteX34" fmla="*/ 248002 w 438150"/>
                      <a:gd name="connsiteY34" fmla="*/ 200646 h 533400"/>
                      <a:gd name="connsiteX35" fmla="*/ 305152 w 438150"/>
                      <a:gd name="connsiteY35" fmla="*/ 257796 h 533400"/>
                      <a:gd name="connsiteX36" fmla="*/ 248002 w 438150"/>
                      <a:gd name="connsiteY36" fmla="*/ 314946 h 533400"/>
                      <a:gd name="connsiteX37" fmla="*/ 248002 w 438150"/>
                      <a:gd name="connsiteY37" fmla="*/ 314946 h 533400"/>
                      <a:gd name="connsiteX38" fmla="*/ 171802 w 438150"/>
                      <a:gd name="connsiteY38" fmla="*/ 314946 h 533400"/>
                      <a:gd name="connsiteX39" fmla="*/ 171802 w 438150"/>
                      <a:gd name="connsiteY39" fmla="*/ 410196 h 533400"/>
                      <a:gd name="connsiteX40" fmla="*/ 152752 w 438150"/>
                      <a:gd name="connsiteY40" fmla="*/ 410196 h 533400"/>
                      <a:gd name="connsiteX41" fmla="*/ 152752 w 438150"/>
                      <a:gd name="connsiteY41" fmla="*/ 200646 h 533400"/>
                      <a:gd name="connsiteX42" fmla="*/ 248002 w 438150"/>
                      <a:gd name="connsiteY42" fmla="*/ 200646 h 533400"/>
                      <a:gd name="connsiteX43" fmla="*/ 248002 w 438150"/>
                      <a:gd name="connsiteY43" fmla="*/ 219696 h 533400"/>
                      <a:gd name="connsiteX44" fmla="*/ 171802 w 438150"/>
                      <a:gd name="connsiteY44" fmla="*/ 219696 h 533400"/>
                      <a:gd name="connsiteX45" fmla="*/ 171802 w 438150"/>
                      <a:gd name="connsiteY45" fmla="*/ 295896 h 533400"/>
                      <a:gd name="connsiteX46" fmla="*/ 248002 w 438150"/>
                      <a:gd name="connsiteY46" fmla="*/ 295896 h 533400"/>
                      <a:gd name="connsiteX47" fmla="*/ 286102 w 438150"/>
                      <a:gd name="connsiteY47" fmla="*/ 257796 h 533400"/>
                      <a:gd name="connsiteX48" fmla="*/ 248002 w 438150"/>
                      <a:gd name="connsiteY48" fmla="*/ 219696 h 533400"/>
                      <a:gd name="connsiteX49" fmla="*/ 248002 w 438150"/>
                      <a:gd name="connsiteY49" fmla="*/ 219696 h 533400"/>
                      <a:gd name="connsiteX50" fmla="*/ 305152 w 438150"/>
                      <a:gd name="connsiteY50" fmla="*/ 33006 h 533400"/>
                      <a:gd name="connsiteX51" fmla="*/ 305152 w 438150"/>
                      <a:gd name="connsiteY51" fmla="*/ 124446 h 533400"/>
                      <a:gd name="connsiteX52" fmla="*/ 313724 w 438150"/>
                      <a:gd name="connsiteY52" fmla="*/ 133971 h 533400"/>
                      <a:gd name="connsiteX53" fmla="*/ 314677 w 438150"/>
                      <a:gd name="connsiteY53" fmla="*/ 133971 h 533400"/>
                      <a:gd name="connsiteX54" fmla="*/ 406117 w 438150"/>
                      <a:gd name="connsiteY54" fmla="*/ 133971 h 533400"/>
                      <a:gd name="connsiteX55" fmla="*/ 305152 w 438150"/>
                      <a:gd name="connsiteY55" fmla="*/ 33006 h 53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438150" h="533400">
                        <a:moveTo>
                          <a:pt x="284197" y="621"/>
                        </a:moveTo>
                        <a:cubicBezTo>
                          <a:pt x="294674" y="621"/>
                          <a:pt x="304199" y="4431"/>
                          <a:pt x="310867" y="12051"/>
                        </a:cubicBezTo>
                        <a:lnTo>
                          <a:pt x="310867" y="12051"/>
                        </a:lnTo>
                        <a:lnTo>
                          <a:pt x="427072" y="128256"/>
                        </a:lnTo>
                        <a:cubicBezTo>
                          <a:pt x="434692" y="135876"/>
                          <a:pt x="438502" y="145401"/>
                          <a:pt x="438502" y="154926"/>
                        </a:cubicBezTo>
                        <a:lnTo>
                          <a:pt x="438502" y="154926"/>
                        </a:lnTo>
                        <a:lnTo>
                          <a:pt x="438502" y="495921"/>
                        </a:lnTo>
                        <a:cubicBezTo>
                          <a:pt x="438502" y="516876"/>
                          <a:pt x="421357" y="534021"/>
                          <a:pt x="400402" y="534021"/>
                        </a:cubicBezTo>
                        <a:lnTo>
                          <a:pt x="400402" y="534021"/>
                        </a:lnTo>
                        <a:lnTo>
                          <a:pt x="38452" y="534021"/>
                        </a:lnTo>
                        <a:cubicBezTo>
                          <a:pt x="17497" y="534021"/>
                          <a:pt x="352" y="516876"/>
                          <a:pt x="352" y="495921"/>
                        </a:cubicBezTo>
                        <a:lnTo>
                          <a:pt x="352" y="495921"/>
                        </a:lnTo>
                        <a:lnTo>
                          <a:pt x="352" y="38721"/>
                        </a:lnTo>
                        <a:cubicBezTo>
                          <a:pt x="352" y="17766"/>
                          <a:pt x="17497" y="621"/>
                          <a:pt x="38452" y="621"/>
                        </a:cubicBezTo>
                        <a:lnTo>
                          <a:pt x="38452" y="621"/>
                        </a:lnTo>
                        <a:lnTo>
                          <a:pt x="284197" y="621"/>
                        </a:lnTo>
                        <a:close/>
                        <a:moveTo>
                          <a:pt x="284197" y="19671"/>
                        </a:moveTo>
                        <a:lnTo>
                          <a:pt x="38452" y="19671"/>
                        </a:lnTo>
                        <a:cubicBezTo>
                          <a:pt x="27974" y="19671"/>
                          <a:pt x="19402" y="28244"/>
                          <a:pt x="19402" y="38721"/>
                        </a:cubicBezTo>
                        <a:lnTo>
                          <a:pt x="19402" y="38721"/>
                        </a:lnTo>
                        <a:lnTo>
                          <a:pt x="19402" y="495921"/>
                        </a:lnTo>
                        <a:cubicBezTo>
                          <a:pt x="19402" y="506399"/>
                          <a:pt x="27974" y="514971"/>
                          <a:pt x="38452" y="514971"/>
                        </a:cubicBezTo>
                        <a:lnTo>
                          <a:pt x="38452" y="514971"/>
                        </a:lnTo>
                        <a:lnTo>
                          <a:pt x="400402" y="514971"/>
                        </a:lnTo>
                        <a:cubicBezTo>
                          <a:pt x="410880" y="514971"/>
                          <a:pt x="419452" y="506399"/>
                          <a:pt x="419452" y="495921"/>
                        </a:cubicBezTo>
                        <a:lnTo>
                          <a:pt x="419452" y="495921"/>
                        </a:lnTo>
                        <a:lnTo>
                          <a:pt x="419452" y="154926"/>
                        </a:lnTo>
                        <a:cubicBezTo>
                          <a:pt x="419452" y="153974"/>
                          <a:pt x="419452" y="153021"/>
                          <a:pt x="419452" y="153021"/>
                        </a:cubicBezTo>
                        <a:lnTo>
                          <a:pt x="314677" y="153021"/>
                        </a:lnTo>
                        <a:cubicBezTo>
                          <a:pt x="299437" y="153021"/>
                          <a:pt x="287055" y="141591"/>
                          <a:pt x="286102" y="126351"/>
                        </a:cubicBezTo>
                        <a:lnTo>
                          <a:pt x="286102" y="124446"/>
                        </a:lnTo>
                        <a:lnTo>
                          <a:pt x="286102" y="19671"/>
                        </a:lnTo>
                        <a:cubicBezTo>
                          <a:pt x="285149" y="19671"/>
                          <a:pt x="284197" y="19671"/>
                          <a:pt x="284197" y="19671"/>
                        </a:cubicBezTo>
                        <a:lnTo>
                          <a:pt x="284197" y="19671"/>
                        </a:lnTo>
                        <a:close/>
                        <a:moveTo>
                          <a:pt x="248002" y="200646"/>
                        </a:moveTo>
                        <a:cubicBezTo>
                          <a:pt x="279434" y="200646"/>
                          <a:pt x="305152" y="226364"/>
                          <a:pt x="305152" y="257796"/>
                        </a:cubicBezTo>
                        <a:cubicBezTo>
                          <a:pt x="305152" y="289229"/>
                          <a:pt x="279434" y="314946"/>
                          <a:pt x="248002" y="314946"/>
                        </a:cubicBezTo>
                        <a:lnTo>
                          <a:pt x="248002" y="314946"/>
                        </a:lnTo>
                        <a:lnTo>
                          <a:pt x="171802" y="314946"/>
                        </a:lnTo>
                        <a:lnTo>
                          <a:pt x="171802" y="410196"/>
                        </a:lnTo>
                        <a:lnTo>
                          <a:pt x="152752" y="410196"/>
                        </a:lnTo>
                        <a:lnTo>
                          <a:pt x="152752" y="200646"/>
                        </a:lnTo>
                        <a:lnTo>
                          <a:pt x="248002" y="200646"/>
                        </a:lnTo>
                        <a:close/>
                        <a:moveTo>
                          <a:pt x="248002" y="219696"/>
                        </a:moveTo>
                        <a:lnTo>
                          <a:pt x="171802" y="219696"/>
                        </a:lnTo>
                        <a:lnTo>
                          <a:pt x="171802" y="295896"/>
                        </a:lnTo>
                        <a:lnTo>
                          <a:pt x="248002" y="295896"/>
                        </a:lnTo>
                        <a:cubicBezTo>
                          <a:pt x="268957" y="295896"/>
                          <a:pt x="286102" y="278751"/>
                          <a:pt x="286102" y="257796"/>
                        </a:cubicBezTo>
                        <a:cubicBezTo>
                          <a:pt x="286102" y="236841"/>
                          <a:pt x="268957" y="219696"/>
                          <a:pt x="248002" y="219696"/>
                        </a:cubicBezTo>
                        <a:lnTo>
                          <a:pt x="248002" y="219696"/>
                        </a:lnTo>
                        <a:close/>
                        <a:moveTo>
                          <a:pt x="305152" y="33006"/>
                        </a:moveTo>
                        <a:lnTo>
                          <a:pt x="305152" y="124446"/>
                        </a:lnTo>
                        <a:cubicBezTo>
                          <a:pt x="305152" y="129209"/>
                          <a:pt x="308962" y="133019"/>
                          <a:pt x="313724" y="133971"/>
                        </a:cubicBezTo>
                        <a:lnTo>
                          <a:pt x="314677" y="133971"/>
                        </a:lnTo>
                        <a:lnTo>
                          <a:pt x="406117" y="133971"/>
                        </a:lnTo>
                        <a:lnTo>
                          <a:pt x="305152" y="33006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1350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46" name="îṣ1íḑè"/>
                <p:cNvSpPr txBox="1"/>
                <p:nvPr/>
              </p:nvSpPr>
              <p:spPr>
                <a:xfrm>
                  <a:off x="4262494" y="4857323"/>
                  <a:ext cx="1873451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Checkout Page (</a:t>
                  </a:r>
                  <a:r>
                    <a:rPr lang="en-GB" altLang="zh-MO" sz="1350" b="1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checkout.php</a:t>
                  </a:r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)</a:t>
                  </a:r>
                  <a:r>
                    <a:rPr lang="zh-TW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 </a:t>
                  </a:r>
                  <a:endParaRPr lang="en" altLang="zh-MO" sz="135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</a:endParaRPr>
                </a:p>
              </p:txBody>
            </p:sp>
            <p:sp>
              <p:nvSpPr>
                <p:cNvPr id="54" name="í$lïḑè"/>
                <p:cNvSpPr/>
                <p:nvPr/>
              </p:nvSpPr>
              <p:spPr>
                <a:xfrm>
                  <a:off x="4197722" y="310166"/>
                  <a:ext cx="2138355" cy="3367809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68580" tIns="34290" rIns="68580" bIns="34290" anchor="t">
                  <a:noAutofit/>
                </a:bodyPr>
                <a:lstStyle/>
                <a:p>
                  <a:pPr marL="171450" lvl="1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" altLang="zh-MO" sz="830" b="1" dirty="0" err="1">
                      <a:cs typeface="+mn-ea"/>
                    </a:rPr>
                    <a:t>displayCheckoutForm</a:t>
                  </a:r>
                  <a:r>
                    <a:rPr lang="en" altLang="zh-MO" sz="830" b="1" dirty="0">
                      <a:cs typeface="+mn-ea"/>
                    </a:rPr>
                    <a:t>(): </a:t>
                  </a:r>
                  <a:r>
                    <a:rPr lang="en" altLang="zh-MO" sz="830" dirty="0">
                      <a:cs typeface="+mn-ea"/>
                    </a:rPr>
                    <a:t>Renders the form where users can enter their personal and payment details.</a:t>
                  </a:r>
                </a:p>
                <a:p>
                  <a:pPr marL="171450" lvl="1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" altLang="zh-MO" sz="830" b="1" i="0" dirty="0" err="1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placeOrder</a:t>
                  </a:r>
                  <a:r>
                    <a:rPr lang="en" altLang="zh-MO" sz="830" b="1" i="0" dirty="0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(name, email, phone, address, </a:t>
                  </a:r>
                  <a:r>
                    <a:rPr lang="en" altLang="zh-MO" sz="830" b="1" i="0" dirty="0" err="1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paymentMethod</a:t>
                  </a:r>
                  <a:r>
                    <a:rPr lang="en" altLang="zh-MO" sz="830" b="1" i="0" dirty="0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): </a:t>
                  </a:r>
                  <a:r>
                    <a:rPr lang="en" altLang="zh-MO" sz="830" i="0" dirty="0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Processes the order </a:t>
                  </a:r>
                  <a:r>
                    <a:rPr lang="en" altLang="zh-MO" sz="830" dirty="0">
                      <a:cs typeface="+mn-ea"/>
                    </a:rPr>
                    <a:t>by</a:t>
                  </a:r>
                  <a:r>
                    <a:rPr lang="en" altLang="zh-MO" sz="830" i="0" dirty="0">
                      <a:solidFill>
                        <a:srgbClr val="000000"/>
                      </a:solidFill>
                      <a:effectLst/>
                      <a:highlight>
                        <a:srgbClr val="F7F7F7"/>
                      </a:highlight>
                    </a:rPr>
                    <a:t> saving the customer details and order information to the database, and clearing the cart.</a:t>
                  </a:r>
                </a:p>
              </p:txBody>
            </p:sp>
          </p:grpSp>
          <p:grpSp>
            <p:nvGrpSpPr>
              <p:cNvPr id="9" name="ïSḻîḑe"/>
              <p:cNvGrpSpPr/>
              <p:nvPr/>
            </p:nvGrpSpPr>
            <p:grpSpPr>
              <a:xfrm>
                <a:off x="8635708" y="122044"/>
                <a:ext cx="3846173" cy="5682881"/>
                <a:chOff x="8635708" y="144346"/>
                <a:chExt cx="3846173" cy="5682881"/>
              </a:xfrm>
            </p:grpSpPr>
            <p:cxnSp>
              <p:nvCxnSpPr>
                <p:cNvPr id="27" name="i$ļïdè"/>
                <p:cNvCxnSpPr/>
                <p:nvPr/>
              </p:nvCxnSpPr>
              <p:spPr>
                <a:xfrm flipV="1">
                  <a:off x="10005310" y="3666134"/>
                  <a:ext cx="0" cy="1109066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" name="îSḷíḑe"/>
                <p:cNvGrpSpPr/>
                <p:nvPr/>
              </p:nvGrpSpPr>
              <p:grpSpPr>
                <a:xfrm>
                  <a:off x="9728825" y="3389649"/>
                  <a:ext cx="552970" cy="552970"/>
                  <a:chOff x="8223038" y="4276317"/>
                  <a:chExt cx="720000" cy="720000"/>
                </a:xfrm>
              </p:grpSpPr>
              <p:sp>
                <p:nvSpPr>
                  <p:cNvPr id="37" name="ïSliďê"/>
                  <p:cNvSpPr/>
                  <p:nvPr/>
                </p:nvSpPr>
                <p:spPr>
                  <a:xfrm>
                    <a:off x="8223038" y="4276317"/>
                    <a:ext cx="720000" cy="72000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9050" cap="rnd">
                    <a:noFill/>
                    <a:prstDash val="solid"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  <a:normAutofit lnSpcReduction="10000"/>
                  </a:bodyPr>
                  <a:lstStyle/>
                  <a:p>
                    <a:pPr algn="ctr" defTabSz="685800"/>
                    <a:endParaRPr lang="zh-CN" altLang="en-US" sz="1500" b="1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iSḻïḍê"/>
                  <p:cNvSpPr/>
                  <p:nvPr/>
                </p:nvSpPr>
                <p:spPr>
                  <a:xfrm>
                    <a:off x="8412848" y="4449959"/>
                    <a:ext cx="340379" cy="372717"/>
                  </a:xfrm>
                  <a:custGeom>
                    <a:avLst/>
                    <a:gdLst>
                      <a:gd name="connsiteX0" fmla="*/ 367478 w 487121"/>
                      <a:gd name="connsiteY0" fmla="*/ 621 h 533400"/>
                      <a:gd name="connsiteX1" fmla="*/ 367478 w 487121"/>
                      <a:gd name="connsiteY1" fmla="*/ 19671 h 533400"/>
                      <a:gd name="connsiteX2" fmla="*/ 338903 w 487121"/>
                      <a:gd name="connsiteY2" fmla="*/ 19671 h 533400"/>
                      <a:gd name="connsiteX3" fmla="*/ 338903 w 487121"/>
                      <a:gd name="connsiteY3" fmla="*/ 135876 h 533400"/>
                      <a:gd name="connsiteX4" fmla="*/ 340808 w 487121"/>
                      <a:gd name="connsiteY4" fmla="*/ 145401 h 533400"/>
                      <a:gd name="connsiteX5" fmla="*/ 341761 w 487121"/>
                      <a:gd name="connsiteY5" fmla="*/ 147306 h 533400"/>
                      <a:gd name="connsiteX6" fmla="*/ 482731 w 487121"/>
                      <a:gd name="connsiteY6" fmla="*/ 464489 h 533400"/>
                      <a:gd name="connsiteX7" fmla="*/ 483683 w 487121"/>
                      <a:gd name="connsiteY7" fmla="*/ 509256 h 533400"/>
                      <a:gd name="connsiteX8" fmla="*/ 447488 w 487121"/>
                      <a:gd name="connsiteY8" fmla="*/ 534021 h 533400"/>
                      <a:gd name="connsiteX9" fmla="*/ 447488 w 487121"/>
                      <a:gd name="connsiteY9" fmla="*/ 534021 h 533400"/>
                      <a:gd name="connsiteX10" fmla="*/ 40771 w 487121"/>
                      <a:gd name="connsiteY10" fmla="*/ 534021 h 533400"/>
                      <a:gd name="connsiteX11" fmla="*/ 4576 w 487121"/>
                      <a:gd name="connsiteY11" fmla="*/ 509256 h 533400"/>
                      <a:gd name="connsiteX12" fmla="*/ 5528 w 487121"/>
                      <a:gd name="connsiteY12" fmla="*/ 464489 h 533400"/>
                      <a:gd name="connsiteX13" fmla="*/ 5528 w 487121"/>
                      <a:gd name="connsiteY13" fmla="*/ 464489 h 533400"/>
                      <a:gd name="connsiteX14" fmla="*/ 146498 w 487121"/>
                      <a:gd name="connsiteY14" fmla="*/ 147306 h 533400"/>
                      <a:gd name="connsiteX15" fmla="*/ 149356 w 487121"/>
                      <a:gd name="connsiteY15" fmla="*/ 135876 h 533400"/>
                      <a:gd name="connsiteX16" fmla="*/ 149356 w 487121"/>
                      <a:gd name="connsiteY16" fmla="*/ 135876 h 533400"/>
                      <a:gd name="connsiteX17" fmla="*/ 149356 w 487121"/>
                      <a:gd name="connsiteY17" fmla="*/ 19671 h 533400"/>
                      <a:gd name="connsiteX18" fmla="*/ 120781 w 487121"/>
                      <a:gd name="connsiteY18" fmla="*/ 19671 h 533400"/>
                      <a:gd name="connsiteX19" fmla="*/ 120781 w 487121"/>
                      <a:gd name="connsiteY19" fmla="*/ 621 h 533400"/>
                      <a:gd name="connsiteX20" fmla="*/ 367478 w 487121"/>
                      <a:gd name="connsiteY20" fmla="*/ 621 h 533400"/>
                      <a:gd name="connsiteX21" fmla="*/ 252226 w 487121"/>
                      <a:gd name="connsiteY21" fmla="*/ 415911 h 533400"/>
                      <a:gd name="connsiteX22" fmla="*/ 249368 w 487121"/>
                      <a:gd name="connsiteY22" fmla="*/ 417816 h 533400"/>
                      <a:gd name="connsiteX23" fmla="*/ 50296 w 487121"/>
                      <a:gd name="connsiteY23" fmla="*/ 409244 h 533400"/>
                      <a:gd name="connsiteX24" fmla="*/ 22673 w 487121"/>
                      <a:gd name="connsiteY24" fmla="*/ 471156 h 533400"/>
                      <a:gd name="connsiteX25" fmla="*/ 21721 w 487121"/>
                      <a:gd name="connsiteY25" fmla="*/ 501636 h 533400"/>
                      <a:gd name="connsiteX26" fmla="*/ 39818 w 487121"/>
                      <a:gd name="connsiteY26" fmla="*/ 514019 h 533400"/>
                      <a:gd name="connsiteX27" fmla="*/ 39818 w 487121"/>
                      <a:gd name="connsiteY27" fmla="*/ 514019 h 533400"/>
                      <a:gd name="connsiteX28" fmla="*/ 446536 w 487121"/>
                      <a:gd name="connsiteY28" fmla="*/ 514019 h 533400"/>
                      <a:gd name="connsiteX29" fmla="*/ 464633 w 487121"/>
                      <a:gd name="connsiteY29" fmla="*/ 501636 h 533400"/>
                      <a:gd name="connsiteX30" fmla="*/ 463681 w 487121"/>
                      <a:gd name="connsiteY30" fmla="*/ 471156 h 533400"/>
                      <a:gd name="connsiteX31" fmla="*/ 463681 w 487121"/>
                      <a:gd name="connsiteY31" fmla="*/ 471156 h 533400"/>
                      <a:gd name="connsiteX32" fmla="*/ 435106 w 487121"/>
                      <a:gd name="connsiteY32" fmla="*/ 407339 h 533400"/>
                      <a:gd name="connsiteX33" fmla="*/ 434153 w 487121"/>
                      <a:gd name="connsiteY33" fmla="*/ 407339 h 533400"/>
                      <a:gd name="connsiteX34" fmla="*/ 252226 w 487121"/>
                      <a:gd name="connsiteY34" fmla="*/ 415911 h 533400"/>
                      <a:gd name="connsiteX35" fmla="*/ 319853 w 487121"/>
                      <a:gd name="connsiteY35" fmla="*/ 19671 h 533400"/>
                      <a:gd name="connsiteX36" fmla="*/ 167453 w 487121"/>
                      <a:gd name="connsiteY36" fmla="*/ 19671 h 533400"/>
                      <a:gd name="connsiteX37" fmla="*/ 167453 w 487121"/>
                      <a:gd name="connsiteY37" fmla="*/ 135876 h 533400"/>
                      <a:gd name="connsiteX38" fmla="*/ 164596 w 487121"/>
                      <a:gd name="connsiteY38" fmla="*/ 153021 h 533400"/>
                      <a:gd name="connsiteX39" fmla="*/ 164596 w 487121"/>
                      <a:gd name="connsiteY39" fmla="*/ 153021 h 533400"/>
                      <a:gd name="connsiteX40" fmla="*/ 163643 w 487121"/>
                      <a:gd name="connsiteY40" fmla="*/ 155879 h 533400"/>
                      <a:gd name="connsiteX41" fmla="*/ 57916 w 487121"/>
                      <a:gd name="connsiteY41" fmla="*/ 393051 h 533400"/>
                      <a:gd name="connsiteX42" fmla="*/ 235081 w 487121"/>
                      <a:gd name="connsiteY42" fmla="*/ 405434 h 533400"/>
                      <a:gd name="connsiteX43" fmla="*/ 237938 w 487121"/>
                      <a:gd name="connsiteY43" fmla="*/ 403529 h 533400"/>
                      <a:gd name="connsiteX44" fmla="*/ 424628 w 487121"/>
                      <a:gd name="connsiteY44" fmla="*/ 383526 h 533400"/>
                      <a:gd name="connsiteX45" fmla="*/ 323663 w 487121"/>
                      <a:gd name="connsiteY45" fmla="*/ 155879 h 533400"/>
                      <a:gd name="connsiteX46" fmla="*/ 319853 w 487121"/>
                      <a:gd name="connsiteY46" fmla="*/ 136829 h 533400"/>
                      <a:gd name="connsiteX47" fmla="*/ 319853 w 487121"/>
                      <a:gd name="connsiteY47" fmla="*/ 136829 h 533400"/>
                      <a:gd name="connsiteX48" fmla="*/ 319853 w 487121"/>
                      <a:gd name="connsiteY48" fmla="*/ 19671 h 533400"/>
                      <a:gd name="connsiteX49" fmla="*/ 305566 w 487121"/>
                      <a:gd name="connsiteY49" fmla="*/ 248271 h 533400"/>
                      <a:gd name="connsiteX50" fmla="*/ 348428 w 487121"/>
                      <a:gd name="connsiteY50" fmla="*/ 291134 h 533400"/>
                      <a:gd name="connsiteX51" fmla="*/ 305566 w 487121"/>
                      <a:gd name="connsiteY51" fmla="*/ 333996 h 533400"/>
                      <a:gd name="connsiteX52" fmla="*/ 262703 w 487121"/>
                      <a:gd name="connsiteY52" fmla="*/ 291134 h 533400"/>
                      <a:gd name="connsiteX53" fmla="*/ 305566 w 487121"/>
                      <a:gd name="connsiteY53" fmla="*/ 248271 h 533400"/>
                      <a:gd name="connsiteX54" fmla="*/ 305566 w 487121"/>
                      <a:gd name="connsiteY54" fmla="*/ 267321 h 533400"/>
                      <a:gd name="connsiteX55" fmla="*/ 281753 w 487121"/>
                      <a:gd name="connsiteY55" fmla="*/ 291134 h 533400"/>
                      <a:gd name="connsiteX56" fmla="*/ 305566 w 487121"/>
                      <a:gd name="connsiteY56" fmla="*/ 314946 h 533400"/>
                      <a:gd name="connsiteX57" fmla="*/ 329378 w 487121"/>
                      <a:gd name="connsiteY57" fmla="*/ 291134 h 533400"/>
                      <a:gd name="connsiteX58" fmla="*/ 305566 w 487121"/>
                      <a:gd name="connsiteY58" fmla="*/ 267321 h 53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487121" h="533400">
                        <a:moveTo>
                          <a:pt x="367478" y="621"/>
                        </a:moveTo>
                        <a:lnTo>
                          <a:pt x="367478" y="19671"/>
                        </a:lnTo>
                        <a:lnTo>
                          <a:pt x="338903" y="19671"/>
                        </a:lnTo>
                        <a:lnTo>
                          <a:pt x="338903" y="135876"/>
                        </a:lnTo>
                        <a:cubicBezTo>
                          <a:pt x="338903" y="138734"/>
                          <a:pt x="339856" y="142544"/>
                          <a:pt x="340808" y="145401"/>
                        </a:cubicBezTo>
                        <a:lnTo>
                          <a:pt x="341761" y="147306"/>
                        </a:lnTo>
                        <a:lnTo>
                          <a:pt x="482731" y="464489"/>
                        </a:lnTo>
                        <a:cubicBezTo>
                          <a:pt x="489398" y="478776"/>
                          <a:pt x="489398" y="494969"/>
                          <a:pt x="483683" y="509256"/>
                        </a:cubicBezTo>
                        <a:cubicBezTo>
                          <a:pt x="477968" y="524496"/>
                          <a:pt x="463681" y="534021"/>
                          <a:pt x="447488" y="534021"/>
                        </a:cubicBezTo>
                        <a:lnTo>
                          <a:pt x="447488" y="534021"/>
                        </a:lnTo>
                        <a:lnTo>
                          <a:pt x="40771" y="534021"/>
                        </a:lnTo>
                        <a:cubicBezTo>
                          <a:pt x="24578" y="534021"/>
                          <a:pt x="10291" y="524496"/>
                          <a:pt x="4576" y="509256"/>
                        </a:cubicBezTo>
                        <a:cubicBezTo>
                          <a:pt x="-1139" y="494969"/>
                          <a:pt x="-187" y="478776"/>
                          <a:pt x="5528" y="464489"/>
                        </a:cubicBezTo>
                        <a:lnTo>
                          <a:pt x="5528" y="464489"/>
                        </a:lnTo>
                        <a:lnTo>
                          <a:pt x="146498" y="147306"/>
                        </a:lnTo>
                        <a:cubicBezTo>
                          <a:pt x="148403" y="143496"/>
                          <a:pt x="149356" y="139686"/>
                          <a:pt x="149356" y="135876"/>
                        </a:cubicBezTo>
                        <a:lnTo>
                          <a:pt x="149356" y="135876"/>
                        </a:lnTo>
                        <a:lnTo>
                          <a:pt x="149356" y="19671"/>
                        </a:lnTo>
                        <a:lnTo>
                          <a:pt x="120781" y="19671"/>
                        </a:lnTo>
                        <a:lnTo>
                          <a:pt x="120781" y="621"/>
                        </a:lnTo>
                        <a:lnTo>
                          <a:pt x="367478" y="621"/>
                        </a:lnTo>
                        <a:close/>
                        <a:moveTo>
                          <a:pt x="252226" y="415911"/>
                        </a:moveTo>
                        <a:lnTo>
                          <a:pt x="249368" y="417816"/>
                        </a:lnTo>
                        <a:cubicBezTo>
                          <a:pt x="194123" y="456869"/>
                          <a:pt x="118876" y="453059"/>
                          <a:pt x="50296" y="409244"/>
                        </a:cubicBezTo>
                        <a:lnTo>
                          <a:pt x="22673" y="471156"/>
                        </a:lnTo>
                        <a:cubicBezTo>
                          <a:pt x="18863" y="480681"/>
                          <a:pt x="17911" y="491159"/>
                          <a:pt x="21721" y="501636"/>
                        </a:cubicBezTo>
                        <a:cubicBezTo>
                          <a:pt x="24578" y="509256"/>
                          <a:pt x="32198" y="514019"/>
                          <a:pt x="39818" y="514019"/>
                        </a:cubicBezTo>
                        <a:lnTo>
                          <a:pt x="39818" y="514019"/>
                        </a:lnTo>
                        <a:lnTo>
                          <a:pt x="446536" y="514019"/>
                        </a:lnTo>
                        <a:cubicBezTo>
                          <a:pt x="455108" y="514019"/>
                          <a:pt x="461776" y="509256"/>
                          <a:pt x="464633" y="501636"/>
                        </a:cubicBezTo>
                        <a:cubicBezTo>
                          <a:pt x="468443" y="492111"/>
                          <a:pt x="468443" y="480681"/>
                          <a:pt x="463681" y="471156"/>
                        </a:cubicBezTo>
                        <a:lnTo>
                          <a:pt x="463681" y="471156"/>
                        </a:lnTo>
                        <a:lnTo>
                          <a:pt x="435106" y="407339"/>
                        </a:lnTo>
                        <a:lnTo>
                          <a:pt x="434153" y="407339"/>
                        </a:lnTo>
                        <a:cubicBezTo>
                          <a:pt x="374146" y="378764"/>
                          <a:pt x="301756" y="382574"/>
                          <a:pt x="252226" y="415911"/>
                        </a:cubicBezTo>
                        <a:close/>
                        <a:moveTo>
                          <a:pt x="319853" y="19671"/>
                        </a:moveTo>
                        <a:lnTo>
                          <a:pt x="167453" y="19671"/>
                        </a:lnTo>
                        <a:lnTo>
                          <a:pt x="167453" y="135876"/>
                        </a:lnTo>
                        <a:cubicBezTo>
                          <a:pt x="167453" y="141591"/>
                          <a:pt x="166501" y="147306"/>
                          <a:pt x="164596" y="153021"/>
                        </a:cubicBezTo>
                        <a:lnTo>
                          <a:pt x="164596" y="153021"/>
                        </a:lnTo>
                        <a:lnTo>
                          <a:pt x="163643" y="155879"/>
                        </a:lnTo>
                        <a:lnTo>
                          <a:pt x="57916" y="393051"/>
                        </a:lnTo>
                        <a:cubicBezTo>
                          <a:pt x="119828" y="433056"/>
                          <a:pt x="186503" y="437819"/>
                          <a:pt x="235081" y="405434"/>
                        </a:cubicBezTo>
                        <a:lnTo>
                          <a:pt x="237938" y="403529"/>
                        </a:lnTo>
                        <a:cubicBezTo>
                          <a:pt x="289373" y="367334"/>
                          <a:pt x="360811" y="360666"/>
                          <a:pt x="424628" y="383526"/>
                        </a:cubicBezTo>
                        <a:lnTo>
                          <a:pt x="323663" y="155879"/>
                        </a:lnTo>
                        <a:cubicBezTo>
                          <a:pt x="320806" y="150164"/>
                          <a:pt x="319853" y="143496"/>
                          <a:pt x="319853" y="136829"/>
                        </a:cubicBezTo>
                        <a:lnTo>
                          <a:pt x="319853" y="136829"/>
                        </a:lnTo>
                        <a:lnTo>
                          <a:pt x="319853" y="19671"/>
                        </a:lnTo>
                        <a:close/>
                        <a:moveTo>
                          <a:pt x="305566" y="248271"/>
                        </a:moveTo>
                        <a:cubicBezTo>
                          <a:pt x="329378" y="248271"/>
                          <a:pt x="348428" y="267321"/>
                          <a:pt x="348428" y="291134"/>
                        </a:cubicBezTo>
                        <a:cubicBezTo>
                          <a:pt x="348428" y="314946"/>
                          <a:pt x="329378" y="333996"/>
                          <a:pt x="305566" y="333996"/>
                        </a:cubicBezTo>
                        <a:cubicBezTo>
                          <a:pt x="281753" y="333996"/>
                          <a:pt x="262703" y="314946"/>
                          <a:pt x="262703" y="291134"/>
                        </a:cubicBezTo>
                        <a:cubicBezTo>
                          <a:pt x="262703" y="267321"/>
                          <a:pt x="281753" y="248271"/>
                          <a:pt x="305566" y="248271"/>
                        </a:cubicBezTo>
                        <a:close/>
                        <a:moveTo>
                          <a:pt x="305566" y="267321"/>
                        </a:moveTo>
                        <a:cubicBezTo>
                          <a:pt x="292231" y="267321"/>
                          <a:pt x="281753" y="277799"/>
                          <a:pt x="281753" y="291134"/>
                        </a:cubicBezTo>
                        <a:cubicBezTo>
                          <a:pt x="281753" y="304469"/>
                          <a:pt x="292231" y="314946"/>
                          <a:pt x="305566" y="314946"/>
                        </a:cubicBezTo>
                        <a:cubicBezTo>
                          <a:pt x="318901" y="314946"/>
                          <a:pt x="329378" y="304469"/>
                          <a:pt x="329378" y="291134"/>
                        </a:cubicBezTo>
                        <a:cubicBezTo>
                          <a:pt x="329378" y="277799"/>
                          <a:pt x="318901" y="267321"/>
                          <a:pt x="305566" y="267321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1350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47" name="i$ľiḍè"/>
                <p:cNvSpPr txBox="1"/>
                <p:nvPr/>
              </p:nvSpPr>
              <p:spPr>
                <a:xfrm>
                  <a:off x="9238050" y="4873119"/>
                  <a:ext cx="1534518" cy="954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Backend Operations (</a:t>
                  </a:r>
                  <a:r>
                    <a:rPr lang="en-GB" altLang="zh-MO" sz="1350" b="1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action.php</a:t>
                  </a:r>
                  <a:r>
                    <a:rPr lang="en-GB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)</a:t>
                  </a:r>
                  <a:r>
                    <a:rPr lang="zh-TW" altLang="zh-MO" sz="135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+mn-ea"/>
                    </a:rPr>
                    <a:t> </a:t>
                  </a:r>
                  <a:endParaRPr lang="en-US" altLang="zh-CN" sz="135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íṧ1íḓé"/>
                <p:cNvSpPr/>
                <p:nvPr/>
              </p:nvSpPr>
              <p:spPr>
                <a:xfrm>
                  <a:off x="8635708" y="144346"/>
                  <a:ext cx="3846173" cy="3266301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68580" tIns="34290" rIns="68580" bIns="34290" anchor="t">
                  <a:noAutofit/>
                </a:bodyPr>
                <a:lstStyle/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addToCart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</a:t>
                  </a:r>
                  <a:r>
                    <a:rPr lang="en-US" altLang="zh-CN" sz="800" b="1" dirty="0" err="1">
                      <a:cs typeface="+mn-ea"/>
                      <a:sym typeface="+mn-lt"/>
                    </a:rPr>
                    <a:t>productId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): 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Adds a product to the cart if it doesn't already exist.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updateCartQuantity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</a:t>
                  </a:r>
                  <a:r>
                    <a:rPr lang="en-US" altLang="zh-CN" sz="800" b="1" dirty="0" err="1">
                      <a:cs typeface="+mn-ea"/>
                      <a:sym typeface="+mn-lt"/>
                    </a:rPr>
                    <a:t>productId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, quantity): 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Updates the quantity of a specific product in the cart.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removeCartItem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</a:t>
                  </a:r>
                  <a:r>
                    <a:rPr lang="en-US" altLang="zh-CN" sz="800" b="1" dirty="0" err="1">
                      <a:cs typeface="+mn-ea"/>
                      <a:sym typeface="+mn-lt"/>
                    </a:rPr>
                    <a:t>productId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): 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Removes a specific product from the cart.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clearCart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(): 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Removes all products from the cart.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placeOrder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(name, email, phone, address, </a:t>
                  </a:r>
                  <a:r>
                    <a:rPr lang="en-US" altLang="zh-CN" sz="800" b="1" dirty="0" err="1">
                      <a:cs typeface="+mn-ea"/>
                      <a:sym typeface="+mn-lt"/>
                    </a:rPr>
                    <a:t>paymentMethod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): 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Processes the order by saving the customer details and order information to the database, and clearing the cart.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setAlertMessage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(type, message)</a:t>
                  </a:r>
                  <a:r>
                    <a:rPr lang="en-US" altLang="zh-CN" sz="800" dirty="0">
                      <a:cs typeface="+mn-ea"/>
                      <a:sym typeface="+mn-lt"/>
                    </a:rPr>
                    <a:t>: alert message with a specific type (e.g., success or error).</a:t>
                  </a:r>
                </a:p>
                <a:p>
                  <a:pPr marL="171450" indent="-171450" algn="just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800" b="1" dirty="0" err="1">
                      <a:cs typeface="+mn-ea"/>
                      <a:sym typeface="+mn-lt"/>
                    </a:rPr>
                    <a:t>getAlertMessage</a:t>
                  </a:r>
                  <a:r>
                    <a:rPr lang="en-US" altLang="zh-CN" sz="800" b="1" dirty="0">
                      <a:cs typeface="+mn-ea"/>
                      <a:sym typeface="+mn-lt"/>
                    </a:rPr>
                    <a:t>()</a:t>
                  </a:r>
                </a:p>
              </p:txBody>
            </p:sp>
          </p:grp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4096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58651" y="-27977"/>
            <a:ext cx="2878052" cy="5171477"/>
            <a:chOff x="-58652" y="-27977"/>
            <a:chExt cx="4596214" cy="5171477"/>
          </a:xfrm>
        </p:grpSpPr>
        <p:sp>
          <p:nvSpPr>
            <p:cNvPr id="19" name="矩形: 剪去单角 1">
              <a:extLst>
                <a:ext uri="{FF2B5EF4-FFF2-40B4-BE49-F238E27FC236}">
                  <a16:creationId xmlns:a16="http://schemas.microsoft.com/office/drawing/2014/main" id="{BF616846-AE78-4C2F-9E4C-8AD509A8B477}"/>
                </a:ext>
              </a:extLst>
            </p:cNvPr>
            <p:cNvSpPr/>
            <p:nvPr/>
          </p:nvSpPr>
          <p:spPr>
            <a:xfrm>
              <a:off x="267904" y="-25298"/>
              <a:ext cx="4269658" cy="516879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  <p:sp>
          <p:nvSpPr>
            <p:cNvPr id="20" name="矩形: 剪去单角 1">
              <a:extLst>
                <a:ext uri="{FF2B5EF4-FFF2-40B4-BE49-F238E27FC236}">
                  <a16:creationId xmlns:a16="http://schemas.microsoft.com/office/drawing/2014/main" id="{2EC6DD70-B7F3-4F70-991D-987664163B57}"/>
                </a:ext>
              </a:extLst>
            </p:cNvPr>
            <p:cNvSpPr/>
            <p:nvPr/>
          </p:nvSpPr>
          <p:spPr>
            <a:xfrm>
              <a:off x="-58652" y="-27977"/>
              <a:ext cx="4269658" cy="5171477"/>
            </a:xfrm>
            <a:custGeom>
              <a:avLst/>
              <a:gdLst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6096000 w 6096000"/>
                <a:gd name="connsiteY3" fmla="*/ 6858000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096000"/>
                <a:gd name="connsiteY0" fmla="*/ 0 h 6858000"/>
                <a:gd name="connsiteX1" fmla="*/ 5079980 w 6096000"/>
                <a:gd name="connsiteY1" fmla="*/ 0 h 6858000"/>
                <a:gd name="connsiteX2" fmla="*/ 6096000 w 6096000"/>
                <a:gd name="connsiteY2" fmla="*/ 1016020 h 6858000"/>
                <a:gd name="connsiteX3" fmla="*/ 4069977 w 6096000"/>
                <a:gd name="connsiteY3" fmla="*/ 5836024 h 6858000"/>
                <a:gd name="connsiteX4" fmla="*/ 0 w 6096000"/>
                <a:gd name="connsiteY4" fmla="*/ 6858000 h 6858000"/>
                <a:gd name="connsiteX5" fmla="*/ 0 w 60960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4069977 w 6705600"/>
                <a:gd name="connsiteY3" fmla="*/ 5836024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6705600"/>
                <a:gd name="connsiteY0" fmla="*/ 0 h 6858000"/>
                <a:gd name="connsiteX1" fmla="*/ 5079980 w 6705600"/>
                <a:gd name="connsiteY1" fmla="*/ 0 h 6858000"/>
                <a:gd name="connsiteX2" fmla="*/ 6705600 w 6705600"/>
                <a:gd name="connsiteY2" fmla="*/ 603644 h 6858000"/>
                <a:gd name="connsiteX3" fmla="*/ 3980330 w 6705600"/>
                <a:gd name="connsiteY3" fmla="*/ 6858000 h 6858000"/>
                <a:gd name="connsiteX4" fmla="*/ 0 w 6705600"/>
                <a:gd name="connsiteY4" fmla="*/ 6858000 h 6858000"/>
                <a:gd name="connsiteX5" fmla="*/ 0 w 6705600"/>
                <a:gd name="connsiteY5" fmla="*/ 0 h 6858000"/>
                <a:gd name="connsiteX0" fmla="*/ 0 w 5647764"/>
                <a:gd name="connsiteY0" fmla="*/ 0 h 6858000"/>
                <a:gd name="connsiteX1" fmla="*/ 5079980 w 5647764"/>
                <a:gd name="connsiteY1" fmla="*/ 0 h 6858000"/>
                <a:gd name="connsiteX2" fmla="*/ 5647764 w 5647764"/>
                <a:gd name="connsiteY2" fmla="*/ 3024115 h 6858000"/>
                <a:gd name="connsiteX3" fmla="*/ 3980330 w 5647764"/>
                <a:gd name="connsiteY3" fmla="*/ 6858000 h 6858000"/>
                <a:gd name="connsiteX4" fmla="*/ 0 w 5647764"/>
                <a:gd name="connsiteY4" fmla="*/ 6858000 h 6858000"/>
                <a:gd name="connsiteX5" fmla="*/ 0 w 5647764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  <a:gd name="connsiteX0" fmla="*/ 0 w 5692877"/>
                <a:gd name="connsiteY0" fmla="*/ 0 h 6858000"/>
                <a:gd name="connsiteX1" fmla="*/ 5079980 w 5692877"/>
                <a:gd name="connsiteY1" fmla="*/ 0 h 6858000"/>
                <a:gd name="connsiteX2" fmla="*/ 5647764 w 5692877"/>
                <a:gd name="connsiteY2" fmla="*/ 3024115 h 6858000"/>
                <a:gd name="connsiteX3" fmla="*/ 3980330 w 5692877"/>
                <a:gd name="connsiteY3" fmla="*/ 6858000 h 6858000"/>
                <a:gd name="connsiteX4" fmla="*/ 0 w 5692877"/>
                <a:gd name="connsiteY4" fmla="*/ 6858000 h 6858000"/>
                <a:gd name="connsiteX5" fmla="*/ 0 w 5692877"/>
                <a:gd name="connsiteY5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877" h="6858000">
                  <a:moveTo>
                    <a:pt x="0" y="0"/>
                  </a:moveTo>
                  <a:lnTo>
                    <a:pt x="5079980" y="0"/>
                  </a:lnTo>
                  <a:cubicBezTo>
                    <a:pt x="6560158" y="721167"/>
                    <a:pt x="4579961" y="1908501"/>
                    <a:pt x="5647764" y="3024115"/>
                  </a:cubicBezTo>
                  <a:cubicBezTo>
                    <a:pt x="6119906" y="4104853"/>
                    <a:pt x="2701365" y="5580038"/>
                    <a:pt x="3980330" y="6858000"/>
                  </a:cubicBez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Montserrat" panose="00000500000000000000" pitchFamily="2" charset="0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990600" y="2175974"/>
            <a:ext cx="971741" cy="6417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altLang="zh-CN" sz="5100" b="1" dirty="0">
                <a:solidFill>
                  <a:schemeClr val="accent2"/>
                </a:solidFill>
                <a:latin typeface="Montserrat" panose="00000500000000000000" pitchFamily="2" charset="0"/>
                <a:ea typeface="字魂35号-经典雅黑" panose="02000000000000000000" pitchFamily="2" charset="-122"/>
              </a:rPr>
              <a:t>03</a:t>
            </a:r>
          </a:p>
        </p:txBody>
      </p:sp>
      <p:sp>
        <p:nvSpPr>
          <p:cNvPr id="46" name="文本框 32"/>
          <p:cNvSpPr txBox="1"/>
          <p:nvPr/>
        </p:nvSpPr>
        <p:spPr>
          <a:xfrm>
            <a:off x="3581400" y="2114550"/>
            <a:ext cx="4724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defRPr>
            </a:lvl1pPr>
          </a:lstStyle>
          <a:p>
            <a:pPr algn="ctr" defTabSz="914148">
              <a:defRPr/>
            </a:pPr>
            <a:r>
              <a:rPr lang="en-US" altLang="zh-CN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  <a:ea typeface="字魂35号-经典雅黑" panose="02000000000000000000" pitchFamily="2" charset="-122"/>
              </a:rPr>
              <a:t>Project walkthrough</a:t>
            </a:r>
            <a:endParaRPr lang="zh-CN" altLang="zh-CN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  <a:p>
            <a:pPr algn="ctr" defTabSz="914148">
              <a:defRPr/>
            </a:pPr>
            <a:endParaRPr lang="zh-CN" altLang="en-US" sz="4400" b="1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370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00075" y="1118507"/>
            <a:ext cx="2500312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$líḋè">
            <a:extLst>
              <a:ext uri="{FF2B5EF4-FFF2-40B4-BE49-F238E27FC236}">
                <a16:creationId xmlns:a16="http://schemas.microsoft.com/office/drawing/2014/main" id="{A37A9B00-1610-9869-9C47-92EAAF34DB8F}"/>
              </a:ext>
            </a:extLst>
          </p:cNvPr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MO" sz="2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Homepage (</a:t>
            </a:r>
            <a:r>
              <a:rPr lang="en-US" altLang="zh-MO" sz="27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index.php</a:t>
            </a:r>
            <a:r>
              <a:rPr lang="en-US" altLang="zh-MO" sz="2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):</a:t>
            </a:r>
            <a:endParaRPr lang="en-US" altLang="zh-TW" sz="27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altLang="zh-CN" sz="2700" b="1" kern="1200" dirty="0">
              <a:solidFill>
                <a:srgbClr val="FFFFFF"/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D4A9545-68F7-882A-9976-6D4CE039E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394" y="209550"/>
            <a:ext cx="613400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00075" y="1118507"/>
            <a:ext cx="2500312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99E8B0A-1459-BC12-4B3B-2B8571CDA308}"/>
              </a:ext>
            </a:extLst>
          </p:cNvPr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altLang="zh-MO" sz="27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Cart Page (</a:t>
            </a:r>
            <a:r>
              <a:rPr lang="en-US" altLang="zh-MO" sz="2700" b="1" kern="1200" dirty="0" err="1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cart.php</a:t>
            </a:r>
            <a:r>
              <a:rPr lang="en-US" altLang="zh-MO" sz="27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):</a:t>
            </a:r>
            <a:endParaRPr lang="en-US" altLang="zh-TW" sz="2700" b="1" kern="1200" dirty="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D6A2122-2AA0-FEED-9E7E-E07BC5565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679" y="666750"/>
            <a:ext cx="6323654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34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2ADB108-2F67-4B4E-A97E-19ABB6FAC58E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JCuo0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kK6jSAh+CyMpAwAAhgwAACcAAAB1bml2ZXJzYWwvZmxhc2hfcHVibGlzaGluZ19zZXR0aW5ncy54bWzVV91u2jAUvucpLE+9LGk7unYooaoKaNVaQIVt7VVlYkOsOnYW21B6tafZg+1JdhwDBbXr0h+kTQgRn5/v/J+Y8Og2FWjCcs2VjPBudQcjJmNFuRxH+MugvX2IkTZEUiKUZBGWCqOjRiXM7FBwnfSZMSCqEcBIXc9MhBNjsnoQTKfTKtdZ7rhKWAP4uhqrNMhyppk0LA8yQWbwY2YZ03iOUAIAvqmSc7VGpYJQ6JHOFbWCIU7Bc8ldUES0BdEJDrzYkMQ341xZSU+UUDnKx8MIvzs8dp+FjIdq8pRJlxPdAKIjmzqhlDsviOjzO4YSxscJuHtQw2jKqUkivFdzKCAdPEQpsH3oxKGcKMiBNHP4lBlCiSH+6O0Zdmv0guBJdCZJyuMBcJCLP8LNwfWnq17r4uy08/l60O2eDU573olCJ1jHCYN1QyE4pGwes6WdkBhD4gT8Bp0REZqFwSppITZScs05d0ZDJSD3hRa0UTpktENStlKN/g2XbZDcxWgEgYhZhI9zTgRG3BDB46WytkNtuCmq3l6VRIAF7cnQeR/fm/fZiROSa7bq1oKjXc7jxjdlBUUzZZHgNwwZhSB+m8JTwtBqcdAoV2lBhfYxSAsOFiecTRk9KnI6B/yToSswkVrQhF7NBDPewnfL79CQjVQOuIxMoLOBzrXHrz4LOCNa34OShY9b/bPTZuv6tNNsXW65AAmdEBk/ExwKztLMbASfzJBUZqEH6YiJ1awoCuW04JWJrfryMmieWuHL/NbFWIHeYEk2Y+U5hfmrB6XNJmRSDKIbrgIaRpBDSTwmMGJYF1xaVhYwJhIpKWaIxLDWtBvrCVdWA8UPsIfWL/fQ6yMui9MYVhtYzCnLS0Hu7O69r+1/ODj8WK8Gv3783H5Sab7we4I4c37jnzy58pdr/+E2DAO3pR9f2ia3/+bO7l20vpbJa6d1OShV0la/FFy3jFT3cxmpC/+S6a28YEq5AEtp7IcM1pLgKTeMvmWLvaBNXvVu9z22mTbZYMyvGY3/JmR/Wl4T1+6FYfDoxdVxUi55ColwK3F5223s13bgpvkoq1IBtPX/Do3Kb1BLAwQUAAIACACQrqNItfwJZLoCAABVCgAAIQAAAHVuaXZlcnNhbC9mbGFzaF9za2luX3NldHRpbmdzLnhtbJVWbW/iMAz+fr8Ccd/p7pWd1CExxkmTdrfpNu172po2Ik2qJGXHv784TdYEKPSwJhH7eWzHsc1StaV88WEySXPBhHwGrSkvFWq8bkKLm2nWai34LBdcA9czLmRN2HTx8af9pIlFXmKJHcixnA3JoQ8zt58xFBfj2xxliJCLuiF8/yBKMctIvi2laHlxMbVq34BklG8N8urHfLUeDMCo0vca6iin9TXKOEojQSnAlL6vUS6yGMmA+UhX9jOS04c6f/sD2o4qqi1t+QlliNaQEuIiXy9RhvHceI9fZY5ynqDhrzbQL59RBqGM7EHGzu++ogwyRNM2/9MjjRQlFjTmnH/Edw4TpDDjh1ldoVwk4IUw0MVXcOWxd70LQO5rOPcpjqsU7AnrerAQ8NEzBgstW0gTf+psqhJvj6028wGLDWHKAEJVD3oyST+RVnk3sa7H/YE3yovQl9P0kFfB2hpWXcKBu1jf41erW7srQqfvuiBDCTunDFLslT3yt6nrETJQ9shnRgt45Gx/nMGhqSP5R74l7jnP199YgRNzLJzVn7wVIz3g6KogVafwmFoUsFCYzgutAd8tTayuSyk5yinlZEdLoqngvxCX7e1lVJocGFyvne6sVFPN4FTD2RzNmg7LZc9xPzpr3JDdz0J/ue480WaL30yJ1iSvavOzpKYTxzNjYgozTU4zcE8aOMh7vhEBx8YeItVEbkG+CMHGhuFCgxrrXnTDNQRPk6AGaXK6yqlzcqr8vK0zkGvzahSUr3Ks7IAVLStm/vQrhTcoDhgD1o6qK+OPE/rel4HCNQEQmVe+a7tDZ6lbpimDHfjhDxT2ykN3S5Xp0qGGW+oH2Oiw5ZxmVE+6XdH3SrxDAv0J/KtJK3J8YBnR9ppkyt4smny/hvtcosXs1xk2X7jJ7Nn1UuTY2I8raJT47+Q/UEsDBBQAAgAIAJCuo0gqlg9n/gIAAJcLAAAmAAAAdW5pdmVyc2FsL2h0bWxfcHVibGlzaGluZ19zZXR0aW5ncy54bWzNlm9PGjEYwN/zKZouvpRT56YjdxgjGIlOiLBNX5lyLVxjr721PfB8tU+zD7ZPsqdXQIiOnUaWhRDo0z6/51/7tOHRfSrQhGnDlYzwbn0HIyZjRbkcR/jL4HT7ECNjiaREKMkiLBVGR81amOVDwU3SZ9bCUoMAI00jsxFOrM0aQTCdTuvcZNrNKpFb4Jt6rNIg08wwaZkOMkEK+LFFxgyeESoA4JsqOVNr1moIhZ70WdFcMMQpeC65C4qIM5sKHPhVQxLfjbXKJT1RQmmkx8MIvzs8dp/5Gk9q8ZRJlxLTBKET2wahlDsniOjzB4YSxscJeHuwj9GUU5tEeG/fUWB18JRSsn3kxFFOFKRA2hk+ZZZQYokfenuW3VszF3gRLSRJeTyAGeTCj3BrcHt202tfXXQuz28H3e7FoNPzTpQ6wSonDFYNheCQynXMFnZCYi2JE/AbdEZEGBYGy6L5spGSK865MRoqAakvtTAagaeiiPCx5kRgxC0RPF7MWqLHzJ5yATE43d36SFr8CPTxxgnRhi0bms8Yl8W4+U3lgqJC5UjwO4asQhBRnsK/hKHldKORVmkpFcRYZASnDE04mzJ6VGZpBvyToRswkeagCZsvE8x6C99z/oCGbKQ0cBmZwFYFOTeeX38ROCPGPELJ3Met/kWn1b7tXLba11suQEInRMYvhEMJWZrZjfBJgaSycz1IR0xyw8qiUE7LuSqx1V9fBsPTXPgyv3UxltAbLMlmrLykMH/1oLLZhEzKg+gOV4mGI8ihJJ4JEzEcdy5zVhUYE4mUFAUiMTQq4471hKvcgMQfYI82r/fQ6yMuy9EYbg6wqCnTlZA7u3vv9z98PDj81KgHv3783F6rNGvhPUGcOd/DT9Y28UUjf9oNw8D1zufbsNX5v+rCvav21yqZumxfDyoVqd2vhOtWWdU9r7Lqyl8bvaUro5IL0GbG/thAoxE85ZbRt9w0ryj8+vvXb4s3KvwGo1i7ff/fIPxo8dxaeV+FwbMPwBrIVx/TzdpvUEsDBBQAAgAIAJCuo0hocVKRmgEAAB8GAAAfAAAAdW5pdmVyc2FsL2h0bWxfc2tpbl9zZXR0aW5ncy5qc42UTW/CMAyG7/wKlF0nxD5hu6HBpEkcJo3btEMoplSkSZWkHR3iv68OX03qjsUX8vLkdewq3na61WIR6z53t+6327/7e6cBalbncO3rokVPUWdGJAuYJSmIRAILkOJ49CTvzgRlzKQznZcfaGtqfkzhP0suTB3PCAtNaIY6XBDgN6FtqMM/J7FTq2tfU63R89xaJXuRkhak7UmlU+4YdvXqVr3EAFYF6AvokkfgmQ7caiPPjg8DjDoXqTTjspyqWPXmPFrHWuVy0ZZ/VWagq0++3gP9p8HLxLMTibFvFtIw8WSI0U5mGoyBQ97HCQYJCz4HUfPtu/UH6hk3CwroIjGJPdKjG4w6nfEYGl0ajjB8TFZejW4OMJqchY3dE3e3GB4heAm6YTW+x/BAleXZPz5gplWMHWmgzZ6fUKH4IpHxIXUfg+Twsmjb1r1zoe76Y+Y9IRU8oRX1/NK22RGChgCtN5aOeU2Qd0rZCUqURA5FaNS0Kug5YsM5gvvPLuPW8miVVuOhGo5VG7heg54pJarbf126Z5irs/sFUEsDBBQAAgAIAJCuo0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JCuo0izv7NQbQAAAHIAAAAcAAAAdW5pdmVyc2FsL2xvY2FsX3NldHRpbmdzLnhtbA3MPQ6DMAxA4Z1TWJ7K0L+NgcDGWFUqPYAVLITk2CixqnJ7sr3h0+vHfxL4cS6bacDn7YHAGm3ZdA34nadrh1CcdCEx5YBqCOPQ9GKR5MPuFRbYhQ7OM6cazi9KVb4zF1Ynr2e4RNuPFu9DcwJ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kK6jSIyYS/o+CAAAjyAAACkAAAB1bml2ZXJzYWwvc2tpbl9jdXN0b21pemF0aW9uX3NldHRpbmdzLnhtbLVa627iShL+v0/RYnWks9IqXMwtK4aVL01iDTEc7CQzu1qhBneCFdvNsRtmOOLHPs0+2D7JVrftYBMgdmYWT6JxddVX1XXrCxnEL16ob2LOAu8Pwj0W2pRzL3yOh39CaLBkPoumEY0pj+sHyqMXuuybGT4xQQNqzEnoksjVxWg8bKCR/KB+T+0bfXhra+0W6rVxC/eRgTs6jF0rxrWiw5jRauqD+hFEghvRJQ35adRBvTD6VsAMYxpxM3Tp96FS5M4PFWdwExHXA7542G2LZ59p3Rtt8aB2s9Pr4H1LVRSli/SO0TQa+17vuqc2EW60Ow1lr/VbSktBzU6ned3dN3utjgJvo+suoLTxdRe1e+12y9i3cAukkapqRkvf95TrZlMFbbh/re9HI63XaKBms6m0jX2nq4y0BgJuBTBUpS8cqBiKpnT3qqY2+woa6SNt1N5jA3f1Duq3cLfR2Lc1TWk0Ds49zC7vrgO19HQyd74DeDIEJ0dFbtVPJNdguYkiYHZosPYJpygkAf1UkzkZcpmx6NclW+/+UksTVCZzxp7ZVaQmRCALsOEJrEFdjmRs0q58YeTpyHM/1RYbzll4tWQhB6irkEUB8WvDPye5k86sjCTb0qiK3BNZ0oO6nvyUFUt1QT7Dc0loyYI1CXdj9syuFmT58hyxTeiWMnO1W9PI98IX4G5c93R8UZHvxdzkNCjYh/viKS+2hnjGVJjXxeIpJemTBfUzjQ35qSB3UPm+R45Et17scSmqNsVzSXRNnmkxAH1VPJdlQtBSjFpPPO8LcfqdA7siyr91kd0nOxoVlSTt8qIUW2/WVfNpHbFn4eyi3PuBfpXzGXSf8FlY2BBPKSExQaGwVJRSt8n5G0eM6etxLxkEoAWCm28uKUlCTrW5PrmbqtbX+XhyM5lr5k1tqCdViURZ/trq9r83O13oXKlcSST7Th2Pi1hIgnUa5bAsZzYZzwEQj+cW/uLUhuJ3ZdHJvTM2LVwbpv+pDDCd4YfaUPwuI3o/m2HLmdtj08Bz055bE0f6ZYwdbNSGX9kGrciWIs7Q1qPfEF9RBO3ZiyiKfc+VA6Jle+GGltBnTO5U05rPsO3MTN0xJ1ZtaLMo2v1VIpMNX0HyrEiMXC8mC5+6Ui2kiBxf51co+MdXHnCygHjhVRntM/XRtG7mzmQytufYMjJKbYhDFxkREZqqA81UG88AIyKwjn9MfC6zTyIg1fcrg9yaN7dj+HGEIbfe88qHH/4Ba6YYQjKlYQlBSBw8g6yz7cfJzBA+BIWIoDWJ428scgtJkw9dCWzT0ieQmrqTw3cETIYNgffCJaQOXfISeHfYttUbPNcmXyDHoTYnFYUmn6EkP1cU+optqCFslxCz1AfzRhUVIcowK5CsBpdE5Lu/Q2S5BDnhza3HNjFQhIehTGQ1xleVNdn4t3sIpKmOz1R7AgzOlm/P3paCKZELy1wJXdCGdGyI7Prt3vzHfKSaY2zMId2MyePckV1SKA3IDoWMI+JuSbikaEGXZAOVsIMx13PlmIi8NOH3jfcHIjztP7+krcsy8JdfPmBSoeGdsAz2y6AMtilr/p524bZ0Bh80ROT6WSvKOODDJtg6ttSZOfk5IYq9YOMnXfpnBOrVuKrBeteOH/dX+bD9H4yxkxasmdDRNI9VEsKwEoslBxZPv5KgaY1AXXpYhIYvTqiVAKxJimEx9AMwD+C5giEP4NFqEI9Ys00HNluPdCFOHyWEZa0mUTsdb3FG9Ckc0F9LdUGfGOyXfEq2yUYG1i4Z/jJRzm2VCkuLYzpjMNwCzOckqQDV9wJxhioHe3+HM1ckq0FhPo9s47uyun3vRa4I4OdNQN/uw54iFkiqT+Isr5NF6e8/aEgyxVmid1ptA/FaoKVjlavPH4qYjdWZfjvXVUvH4kQh6tkvLwfVIXwyduz5WNUEApRJQPhyBavwkzjnlcdKTgQGHqmAl07epiRarv777/+UhzmyJ6GilPq3qjhQ/KJr4le8f1qM0/hfJXAcVSuKypeSgumBKhMtf75yTEjQn3JkIcmyFLBAXHGVUg0lkIZRdRxVv72DKrFlUbBNBHvBiiB36uwzND65168N70j0Ao3TYcyvCiQ9L3KTV7bhcMTdcN8LaUXxH16JxOQdczpXDUOe/aFGfW/5kiy/Lhxg0ms+5LPnKnj6rWpBdz6CpK7Hq2PKxS3rWtASkvdDQ9ieXOteCYcLFZ9AD+eF+5mQR8yfiputt1e5wCAu4iCNhzwSR/rsLc8Rr9i3NHbDJ+LHwJYnHbNOwYap2CymkEXaMfdM1I6bx00px4wPzId1QU+mk4Mu0o+ldF2TN795Ba+0N5bDMSsdypl+IB7zW/Q7f8OfIx7z22JNmcC57q1Nx0N50ew6TiNRnl4mdsBDQ9mlUp7srcgjLBiLa9k4N5GUUOQMmEuHcm10vICm5SxoeYPrZywehK/blzshs9jJacfia4fCwCF965fzd8A97tPzyS3nASWYd7V8P1UBKc+pEki+Pjh2RkJFfLemn2pwECHLlej0cQ2lGJ9qwp3JNzTn5NZZPxPtLCcprbksGsh+Ltt5JZWh6OLVVLGk2C8LDepv/DSoX4rQIIU9H8BwEyxohCEHPOhyaYSKxDz7KrsKe5A70iO5M6N5AL4C7BDOSFkl5AiFxJLbqqxakpf8OOwtuefTLc1aVY6Qc87l+Q9iqI7Lya3yMX3i+fROKZWrIO11h1ws9sAc/ayUPJHllRyNVCw6ThaxnP2JbpUtPgcbTyxHWZsW6Z7v0IwfRb1+QhXwnvP+oJ5fZqFHvfmW9ZgGooB39m8O/gdQSwMEFAACAAgAkK6jSCqKN+aHEQAA8GEAABcAAAB1bml2ZXJzYWwvdW5pdmVyc2FsLnBuZ+3d+VeS2f8AcEszJ2eizcwsbZq0xQXUGjMXWmzSkXKd1FLR1GwzNTMUWVKnsUUldcpdmlzaJW3S3MAlJdSgCZXSlAqFEJUQkR0+9J2az4x+5g/4nvNwDni49znPva/73NUf3lzyOrDvm0WrF2lpaX3j7ubqo6WlA9PS0o7T09WkqHZb7tP8mRfvs2+3VhV1DVfzRSdq1/5dWlrVOH1F2ALN969i3QLjtbQWt396zyPH3I7Q0gq74O66yy8xZGIIfuVBpJIsUOajtJzPH9AGteV+tHya9SNk04+uznrL59ssmXgGKf/ouv5F2jL9+Xt0Lnl5KrRTkJWBFJlobZNiSH7uQT2fdujRUcI2JuOX/fUcWml9FaOnNIlP6yE+LlBIpume9vxm8TC7BDFcL5Gyi2Jk3K9XhZ6fp/v3j7c/rF6lLDvkti2bizvMgrpI3qYZS7uuuNw01P4a0qL194/7Nl7REYoneuamWEV1wM2Vtv/MhrTsTNbucxsjP6BB1U3KsPt3YCb7MiNmlXcjPeWEWd0Y72xQIk4fQZss+Gf2+ZRI7b4fTyuVfKwhDFY1p7rnU8Df+FnUV1ha5ZlFjWTMzv8QuRPivcTAVXd2Rr7REliTd2LZnPvNay1n/PwsogdtN0tz1fghxHvpT3Nv9RBCuZezjNMzt+yWNte9fkuNZpfR0lbuv9R355D97Batn6e/3MB7b8ScOunnNm3ZHEfNmG0P0bWE+bkaZM++XpOMNLBZ0AsgAASAABAAAkAACAABIAAEgAAQAAJAAAgAASAABIAAEAACQAAIAAEgAASAABAAAkAACAABIAAEgAAQAAJAAAgAASAABIAAEAACQAAIAAEgAASAABAAAkAACAABIAAEgAAQAAJAAAgAASAABIAAEAACQAAIAAEgAASAABAA4v8RIkXaNvKI5jIo+R/RAs+nqO1ju8MS0+bG0dM9bb8uP+BVwCqb2WEBW3rOh77PbDNeMCeioJ750YNHD85OhcT+e/v+W/I12ObIOXV9dh5MmWc+v2zn3RezylirKTr1Umib1uwq+QucYS7SkdznHuDm35OmKBvtcU5Tz9gpC0221+NFZ/q6/cFRzU1rx/IY3qP/LNDaHqJEzayA5gXLbfs4jSJhHUkZPe0Q06wSbWVxGSrMLUkiWVUMDclHSd6lF5mqJeSNhm7WjU3IJN7oTFa7qck/YynCtflE+SRFVaH+dtdNF84DRjTlnDO1Hu1CYgedgFSzRfAdeGk7K3TqTTyt5CdLo/TDYARy+0kT9QXDkFe9tG04ebupKlZIdeSjJuLgaFHfczBGcOUKnuYiH7/LecwWC7d3Y5c0CTqN4SVKPlYtH6RikGBRYiP10eSpN0yoWkobNAE3M4J/qHovDkAGmqCn/3geSeD8VlqFLDi6t3Zc/sJROE3N//L0c1JkHtO+ykWXtnmHcuNKk9gFHTQzXtz1Ulq9S9PkzN30ZXEQB8bqn8Din0jVjI3ViKEERsfG7pOl4mbxsPwx+d4rH1IIvphBi8EIiwzVjWxpUnG7WuveI4KXT5SqmY/mv1cz6g9KViG8QY3yyUZEZxWyAVmMHEA2xYFHb65/qgcWqfMmTxVlC2rWTiUHzdT08g4R9gS6XG8OB9PvP1uMPRxQw333V4Wpr3cqR4dYOCgmPLz14hoPxNkqm4iJ7mAE6hoz57vF5ifhL3xRTWZOlHbe8h7ZyBMVYj/kTiSl1jP/pDdEuSHhvlZOXgdrUpzO0PuWpTgR7J1drkrW+UXw8HJ4gr+IaVDfWZL51taE4JTR4b3gIvf9iDFT0tn/wbb0XF42GotDru28ya3JqwjhvJMGtI7suH6cfCg7ST7An+iud7D/3K+2m2mLmq08BfG99zAF16mKu1iSLwqTwPDgPJx5l0opZX6VhOK2DbR442NppJHwQbPA/CCmqSWrO6hS7BX2myrZpGbLhgzRvguEpXu3pMLwmMTbXjbwKxlmf1TZU4N/mFE6j4ktbnmAuy9u8QAzBxBbBk34n2oSkL12akfyAC/58Ll+auGXDm7nxRx8vwJaDe3s/n26NjaDKewt5QzwOTVnD4piWyNoobaLEdGQO6RWPBZ7RbqgbyM3vOMhe8qJGoaFnGpsXApjC0JXw2oXXK9Pj8aRVmw4Z2QEphNJ5IG8SO6o49PBhOblziOR07+nNzs7QDnkz2Ph1rEbRCeWOZaZIyW/9kDEBpvmMbnMW8StUVzLfqcgSH1laM1Esm+G/t2rPiBDjyoxqMBX37wxQ8+cp349tY0/7UQVEUscYjjPP98Q8bJlv8r81uDNpy8DmdyrcSUkrJJO8eBUT8e2jqxOdUdvplbx432qy4mGXYUxeg1nC0xKlWF+8IN2mX50fpgPyUXJwFUy2yOQVJGZHx0rPYYC5coeC5RenSz4jDPM2u7MB371TGQ1hKJITI4P+WsaPG6cOPGYMYDanBUja1CCA+FYpSjtJmWtvnnRa9zx4w3jYekr7oQ37TksNHPIU8Y/EF1KWpArIIz0qk/Lb6XjBDUIbGkC1cCmU1xWgHH368hpyFt06LsTmedtlZUE+q07HLvM9QY7Kj3tQJvoQritbduBqWQYicsrzBvtTaWYqj6mP8C29MnTg/kLG4pmZPiZhdGTZOXnKRetm6UkbDWZSuLa4M9RXtlg+b6o4XTVycJUSop+ruznxAbXV7pnGXmHMsAdd9I9sdbOpAr7+SC4OusJtYE4UoHJ2mlLJazvSAyw2tdJ8NQUe3EzS1CJsH//g/P93V2R6vnPX+ad6uu+rjJhFRH7u5vZkfWWA2tObEniBPJ7hzHyiSunGya4OrkiIqjZ3pN///NC9jbomzVTnnoM+JvnWNWYP0k2Fk6XPUmSfTSEo+KEvb6e0RiVEM+cEfBqOb6kGYWQBkddaJWohbgkXlJf+xg2F1fGi8ubtEBjRBKRZk7Yjh4Q2PbzvEkhBHoVo84khOMPwpeGK5HOTJlItiaUQecnr2SNOo/IC/TMF+rmml01mQQZ6bocVmYRhwUYGfcWPLOH3f1IFtP6dPDXus1/BdK11YxVi5mvtFnH2XABRJXsmibLT2Dg7Jko4T1mMoPVC1/cz9/mMlmivpLDJ6lVHblZq7KbrD1ijCnCQjx561u/p7dNWYxOeOLp5BKe1A9211S0A8eoe++uXMWpFnqpxeeDecLHBBqRSXOFLIWttBh5aVySLtc+SWmJ5D+zTiZvyn/4OKK73Sjs8/p3J6VuGMm7EWCrSj2NWgY9uITuOb4PUoBZBo9jaSY+otVZGP7oILkdq+TBwSbYhuHbHF/olsL7mfPo5MPI5FecpCwcgycy9iRZ5AfNKMj0Xl7wHxE6ZUmrVnMcm9PQIZNS+q+ZFcICaJCmPke2brbF8UHVe1IpAb/2qBGDwojMbX+F/a1LuSfxj6u9kFUtu43bVbcgVyaCqgS4ugfW1zXXB8NYbh25Mm/4+xrPDQFTJJqwWLWAc9FVrpMrayY7ZO3tqh19Vp3q/jpgh2mr67pL2eW3nTB8aHntECm07Wex/l9jLGHVq416Pfijlk5jy8Uyh91uVusrW8tduKZMRLhqe/idmuj9zpk64ddsiWqK3iIhmB4oR1qVCAY4dnAkg3cIfLikVaKyEDVYod2pKDPb9d7OE2erbZXKLAPYmPhT4Rv0zDUrN/R7kmIUDN4Jw/YT+tpfts9IVFc/nNgJCSPdQxPs5X9WJ4iQgk5tqQ2tsTqbEROww+U30+oyk7rdu9HqHG5eXgaccAyidAjGZbzwUTsS19wiRkQyGeGUQRcawjKykxdM4FRdoCgSHjBOypIPkFZEMfLe6JnDMazOzW1JrQOih2jrRKfny0oFHy9/e0GkkvOZTjOvwos2lia+r8WDoIqP7EamcrKDpbeRIV8cO7EW2URvMGwd+X2yfTBd/mWHVHTibfY+k9eO32fgAjn6uVLSQTt1TvFSEDsulOtxZkxchLHrFYxuF2LdzaVrErkhuZxtzril9p3iYCO4jx0839JZfdkqPNhWrbJiHccZwLo6X0oD8i0tYS6yD2XPxSS1cv/e7NQGHofuCUULtoueiLZyW5NRWLcE21g3SAGxzITeGUwj0AuQwc2gsC9bKeLpt9f8Q+pzQs+8tl8zpJlSO/Ne9qivFW9jPjnb4PdaFLnF49sjE26hE8LXM2YOopP0C89qwZT6cSmj5qhr+fFNher4HvIi88jv0EWC/fCoeRX9G0AukrcV1RGrvcfieMdfpoklqvO8iNAJR7Y3h9x2SpV1CCI4R+dOdPK6HP9cJeRGiZrdH+iyuUf31WD1j1TJqnP3rc9peoXTzYxId2cVqqJmhvWBt8hcJM/ALk48DCnAuh9QIhZky8YyZDUVAmevMWkGI1kFnr/2u/xfL6GHS3Vy3SFJrEx7a2Ivu0azkUgfiqc5F2meEaKIpJyIwZS+NlKw7Un1kpcWUAR+V3PaIKeke/p4DmJatPiMYnn4YGnVsM3h/HFxa/tv4g/cks8V/bo4LcVTs2U98lU26usd6DeyDeqaWG9TUwarR21WtEiLZdzaLxxcCeok7MeSLn/FYnDUT0/LdlgOecoUnTwbKE72snjpnrG4sXeNIcwdBNmVP5CSabxX1S1jWpQs0o2FAmXuYyVY6Uce4Z6qdQ6CFGiG5NEqkbMH27vcWuyJldE7aDK1MB06/WJPEV4xsvEIpaAjZ+mTpzmjob/THPPQaZR82UQheJG5i5djb9mtqIufu17M2wd1wwOO+ePLDQ6MHr9+Ct/VnVQCJvMIJKK/5Z1HTeGaXRHo2IQTV7MNbpREZVfuKl/0CuXgQ/oeXVwoRskHmSthOrnGjX6BSHLj9EceMhmOdHBSsLGxI1lDNp8b52ttcPO0T+OxmhF1g4s19BqTU88pHXS8rmf+iA8/w28WY6Kda3jdp9gWuTFo3mHNmWB9/riksoshWhzPBemBxPNWfNmSv+hu0Uyaw1sKLaXEKly35zvxHaxBFBPcYcQ5FmYr1fGEcKXOASh3KlfTS4j80DzV+Y8fQ0zX1ceIv2w9TDGSd7uYtAgmzoPfS7cqIPmCGSUSNBMtHkrrN1tp/oj0DfNTj9Y0rkWuVGwjMHPgrD2kk8tamLuHyO0fQFSJki2V8969czl25MtgkRnd5odVz4R3xWObzJgclewBWgpPnnhsIX3T0haxbP8YfuHwzH44HCMdJdx0V6qjmdOPVUlhmi6d9Mvy1hFJaznxXOyEYx3alP+C4Bkka+9ol6NjR6lDDn/W2Z7ckoByauCTq/2lZz2OEqbEO/o4Cdfwhk81z0dVKVm1kMSOwasVHCgcBbo8jTdQURHER1IRAWuVX/xODJF2w1Vnwkn8Zz9duGGqeLtwIeN1uOe3vIlGDK4Cuk7zvFAvWNZDZp9buVx3zEI7S1DPvuNEk5Wu9YjywcVvAfNtQrIaWBV2biYmC3PjreJPWtBxmOmy5+0gaNOOwl5WP31D+mRcczxfs1f85eMqrFufsOkywXM8cWNIFP/KlyUoNyVcbTZsM3/nlBMDRU2uwtMIDunhCrMTa2DUpYFnYj8Fy68k5lE+9WmPMsp/p6yS4T8Sg5WtXX8/KHKO3VDdnAginXhfc+zhTPxwvAKFibZ06ITf7GwtH96UJbLvOLl4PboYrZqpn++GhubKfH6WMaV5HxTjUdBGiW0WMj/gPehyvCKtrbvH6r/HPn9tzrR0vJCGpdOSGkmqS/LmVPcp42IhizjVZVG0zxR91lf95uN0lPKQ83gx3B7cCF03+8j/KnonpEBJb3uYmN4654Cr6eFHNrfPSbbTZNgvilkx5ywOAZmrZQzSmsv2X+vO/fEAj/8L1i9nqs+tG970b8H6RR2G8O1L/se9W1rydO9eezOg4Kdfu8RX8Rx32s25IsowsxwTpJlzBJo+ts/dZ/mcf3DceJBy4jsW2b+1HPNOs+Dw2UIaNCYZ8mNhYdfs3yeAavftvnsJhlWYFhB7mn9T60K1NC/3vQdcq3aHpv4HUEsDBBQAAgAIAJCuo0iV7pF+SwAAAGsAAAAbAAAAdW5pdmVyc2FsL3VuaXZlcnNhbC5wbmcueG1ss7GvyM1RKEstKs7Mz7NVMtQzULK34+WyKShKLctMLVeoAIoBBSFASaESyDVCcMszU0oygEIG5mYIwYzUzPSMElslCwNzuKA+0EwAUEsBAgAAFAACAAgAkK6jSA5qJE5iBAAABREAAB0AAAAAAAAAAQAAAAAAAAAAAHVuaXZlcnNhbC9jb21tb25fbWVzc2FnZXMubG5nUEsBAgAAFAACAAgAkK6jSAh+CyMpAwAAhgwAACcAAAAAAAAAAQAAAAAAnQQAAHVuaXZlcnNhbC9mbGFzaF9wdWJsaXNoaW5nX3NldHRpbmdzLnhtbFBLAQIAABQAAgAIAJCuo0i1/AlkugIAAFUKAAAhAAAAAAAAAAEAAAAAAAsIAAB1bml2ZXJzYWwvZmxhc2hfc2tpbl9zZXR0aW5ncy54bWxQSwECAAAUAAIACACQrqNIKpYPZ/4CAACXCwAAJgAAAAAAAAABAAAAAAAECwAAdW5pdmVyc2FsL2h0bWxfcHVibGlzaGluZ19zZXR0aW5ncy54bWxQSwECAAAUAAIACACQrqNIaHFSkZoBAAAfBgAAHwAAAAAAAAABAAAAAABGDgAAdW5pdmVyc2FsL2h0bWxfc2tpbl9zZXR0aW5ncy5qc1BLAQIAABQAAgAIAJCuo0g9PC/RwQAAAOUBAAAaAAAAAAAAAAEAAAAAAB0QAAB1bml2ZXJzYWwvaTE4bl9wcmVzZXRzLnhtbFBLAQIAABQAAgAIAJCuo0izv7NQbQAAAHIAAAAcAAAAAAAAAAEAAAAAABYRAAB1bml2ZXJzYWwvbG9jYWxfc2V0dGluZ3MueG1sUEsBAgAAFAACAAgARJRXRyO0Tvv7AgAAsAgAABQAAAAAAAAAAQAAAAAAvREAAHVuaXZlcnNhbC9wbGF5ZXIueG1sUEsBAgAAFAACAAgAkK6jSIyYS/o+CAAAjyAAACkAAAAAAAAAAQAAAAAA6hQAAHVuaXZlcnNhbC9za2luX2N1c3RvbWl6YXRpb25fc2V0dGluZ3MueG1sUEsBAgAAFAACAAgAkK6jSCqKN+aHEQAA8GEAABcAAAAAAAAAAAAAAAAAbx0AAHVuaXZlcnNhbC91bml2ZXJzYWwucG5nUEsBAgAAFAACAAgAkK6jSJXukX5LAAAAawAAABsAAAAAAAAAAQAAAAAAKy8AAHVuaXZlcnNhbC91bml2ZXJzYWwucG5nLnhtbFBLBQYAAAAACwALAEkDAACvLwAAAAA="/>
  <p:tag name="ISPRING_PRESENTATION_TITLE" val="1"/>
  <p:tag name="ISPRING_SCORM_PASSING_SCORE" val="100.000000"/>
  <p:tag name="ISPRING_FIRST_PUBLISH" val="1"/>
  <p:tag name="ISPRING_SCORM_RATE_QUIZZES" val="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F:\2月份我图原创上传文件\80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24951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20705;"/>
</p:tagLst>
</file>

<file path=ppt/theme/theme1.xml><?xml version="1.0" encoding="utf-8"?>
<a:theme xmlns:a="http://schemas.openxmlformats.org/drawingml/2006/main" name="Office 主题">
  <a:themeElements>
    <a:clrScheme name="自定义 45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394B51"/>
      </a:accent1>
      <a:accent2>
        <a:srgbClr val="7FA99B"/>
      </a:accent2>
      <a:accent3>
        <a:srgbClr val="394B51"/>
      </a:accent3>
      <a:accent4>
        <a:srgbClr val="7FA99B"/>
      </a:accent4>
      <a:accent5>
        <a:srgbClr val="394B51"/>
      </a:accent5>
      <a:accent6>
        <a:srgbClr val="7FA99B"/>
      </a:accent6>
      <a:hlink>
        <a:srgbClr val="394B51"/>
      </a:hlink>
      <a:folHlink>
        <a:srgbClr val="7FA99B"/>
      </a:folHlink>
    </a:clrScheme>
    <a:fontScheme name="自定义 1">
      <a:majorFont>
        <a:latin typeface="Calibri"/>
        <a:ea typeface="字魂35号-经典雅黑"/>
        <a:cs typeface=""/>
      </a:majorFont>
      <a:minorFont>
        <a:latin typeface="Calibri"/>
        <a:ea typeface="字魂35号-经典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887</Words>
  <Application>Microsoft Macintosh PowerPoint</Application>
  <PresentationFormat>如螢幕大小 (16:9)</PresentationFormat>
  <Paragraphs>106</Paragraphs>
  <Slides>19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-apple-system</vt:lpstr>
      <vt:lpstr>Arial</vt:lpstr>
      <vt:lpstr>Calibri</vt:lpstr>
      <vt:lpstr>Montserrat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2019-03-15T03:03:38Z</dcterms:created>
  <dcterms:modified xsi:type="dcterms:W3CDTF">2024-05-06T01:06:20Z</dcterms:modified>
</cp:coreProperties>
</file>